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66" r:id="rId2"/>
    <p:sldId id="260" r:id="rId3"/>
    <p:sldId id="268" r:id="rId4"/>
    <p:sldId id="272" r:id="rId5"/>
    <p:sldId id="267" r:id="rId6"/>
    <p:sldId id="271" r:id="rId7"/>
    <p:sldId id="273" r:id="rId8"/>
    <p:sldId id="263" r:id="rId9"/>
    <p:sldId id="261" r:id="rId10"/>
    <p:sldId id="257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545B63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228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545B63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457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545B63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685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545B63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914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545B63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22860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545B63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2743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545B63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3200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545B63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3657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545B63"/>
        </a:solidFill>
        <a:effectLst/>
        <a:uFillTx/>
        <a:latin typeface="+mj-lt"/>
        <a:ea typeface="+mj-ea"/>
        <a:cs typeface="+mj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545B63"/>
        </a:fontRef>
        <a:srgbClr val="545B63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CDE0"/>
          </a:solidFill>
        </a:fill>
      </a:tcStyle>
    </a:wholeTbl>
    <a:band2H>
      <a:tcTxStyle/>
      <a:tcStyle>
        <a:tcBdr/>
        <a:fill>
          <a:solidFill>
            <a:srgbClr val="E9E8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545B63"/>
        </a:fontRef>
        <a:srgbClr val="545B63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6EB"/>
          </a:solidFill>
        </a:fill>
      </a:tcStyle>
    </a:wholeTbl>
    <a:band2H>
      <a:tcTxStyle/>
      <a:tcStyle>
        <a:tcBdr/>
        <a:fill>
          <a:solidFill>
            <a:srgbClr val="E9EC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545B63"/>
        </a:fontRef>
        <a:srgbClr val="545B63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2E7"/>
          </a:solidFill>
        </a:fill>
      </a:tcStyle>
    </a:wholeTbl>
    <a:band2H>
      <a:tcTxStyle/>
      <a:tcStyle>
        <a:tcBdr/>
        <a:fill>
          <a:solidFill>
            <a:srgbClr val="E9EAF3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545B63"/>
        </a:fontRef>
        <a:srgbClr val="545B6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A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545B63"/>
        </a:fontRef>
        <a:srgbClr val="545B6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45B63"/>
              </a:solidFill>
              <a:prstDash val="solid"/>
              <a:round/>
            </a:ln>
          </a:top>
          <a:bottom>
            <a:ln w="25400" cap="flat">
              <a:solidFill>
                <a:srgbClr val="545B63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45B63"/>
              </a:solidFill>
              <a:prstDash val="solid"/>
              <a:round/>
            </a:ln>
          </a:top>
          <a:bottom>
            <a:ln w="25400" cap="flat">
              <a:solidFill>
                <a:srgbClr val="545B63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545B63"/>
        </a:fontRef>
        <a:srgbClr val="545B63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0D2"/>
          </a:solidFill>
        </a:fill>
      </a:tcStyle>
    </a:wholeTbl>
    <a:band2H>
      <a:tcTxStyle/>
      <a:tcStyle>
        <a:tcBdr/>
        <a:fill>
          <a:solidFill>
            <a:srgbClr val="E9E9E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45B6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45B6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45B63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545B63"/>
        </a:fontRef>
        <a:srgbClr val="545B63"/>
      </a:tcTxStyle>
      <a:tcStyle>
        <a:tcBdr>
          <a:left>
            <a:ln w="12700" cap="flat">
              <a:solidFill>
                <a:srgbClr val="545B63"/>
              </a:solidFill>
              <a:prstDash val="solid"/>
              <a:round/>
            </a:ln>
          </a:left>
          <a:right>
            <a:ln w="12700" cap="flat">
              <a:solidFill>
                <a:srgbClr val="545B63"/>
              </a:solidFill>
              <a:prstDash val="solid"/>
              <a:round/>
            </a:ln>
          </a:right>
          <a:top>
            <a:ln w="12700" cap="flat">
              <a:solidFill>
                <a:srgbClr val="545B63"/>
              </a:solidFill>
              <a:prstDash val="solid"/>
              <a:round/>
            </a:ln>
          </a:top>
          <a:bottom>
            <a:ln w="12700" cap="flat">
              <a:solidFill>
                <a:srgbClr val="545B63"/>
              </a:solidFill>
              <a:prstDash val="solid"/>
              <a:round/>
            </a:ln>
          </a:bottom>
          <a:insideH>
            <a:ln w="12700" cap="flat">
              <a:solidFill>
                <a:srgbClr val="545B63"/>
              </a:solidFill>
              <a:prstDash val="solid"/>
              <a:round/>
            </a:ln>
          </a:insideH>
          <a:insideV>
            <a:ln w="12700" cap="flat">
              <a:solidFill>
                <a:srgbClr val="545B63"/>
              </a:solidFill>
              <a:prstDash val="solid"/>
              <a:round/>
            </a:ln>
          </a:insideV>
        </a:tcBdr>
        <a:fill>
          <a:solidFill>
            <a:srgbClr val="545B63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545B63"/>
        </a:fontRef>
        <a:srgbClr val="545B63"/>
      </a:tcTxStyle>
      <a:tcStyle>
        <a:tcBdr>
          <a:left>
            <a:ln w="12700" cap="flat">
              <a:solidFill>
                <a:srgbClr val="545B63"/>
              </a:solidFill>
              <a:prstDash val="solid"/>
              <a:round/>
            </a:ln>
          </a:left>
          <a:right>
            <a:ln w="12700" cap="flat">
              <a:solidFill>
                <a:srgbClr val="545B63"/>
              </a:solidFill>
              <a:prstDash val="solid"/>
              <a:round/>
            </a:ln>
          </a:right>
          <a:top>
            <a:ln w="12700" cap="flat">
              <a:solidFill>
                <a:srgbClr val="545B63"/>
              </a:solidFill>
              <a:prstDash val="solid"/>
              <a:round/>
            </a:ln>
          </a:top>
          <a:bottom>
            <a:ln w="12700" cap="flat">
              <a:solidFill>
                <a:srgbClr val="545B63"/>
              </a:solidFill>
              <a:prstDash val="solid"/>
              <a:round/>
            </a:ln>
          </a:bottom>
          <a:insideH>
            <a:ln w="12700" cap="flat">
              <a:solidFill>
                <a:srgbClr val="545B63"/>
              </a:solidFill>
              <a:prstDash val="solid"/>
              <a:round/>
            </a:ln>
          </a:insideH>
          <a:insideV>
            <a:ln w="12700" cap="flat">
              <a:solidFill>
                <a:srgbClr val="545B63"/>
              </a:solidFill>
              <a:prstDash val="solid"/>
              <a:round/>
            </a:ln>
          </a:insideV>
        </a:tcBdr>
        <a:fill>
          <a:solidFill>
            <a:srgbClr val="545B63">
              <a:alpha val="20000"/>
            </a:srgbClr>
          </a:solidFill>
        </a:fill>
      </a:tcStyle>
    </a:firstCol>
    <a:lastRow>
      <a:tcTxStyle b="on" i="off">
        <a:fontRef idx="major">
          <a:srgbClr val="545B63"/>
        </a:fontRef>
        <a:srgbClr val="545B63"/>
      </a:tcTxStyle>
      <a:tcStyle>
        <a:tcBdr>
          <a:left>
            <a:ln w="12700" cap="flat">
              <a:solidFill>
                <a:srgbClr val="545B63"/>
              </a:solidFill>
              <a:prstDash val="solid"/>
              <a:round/>
            </a:ln>
          </a:left>
          <a:right>
            <a:ln w="12700" cap="flat">
              <a:solidFill>
                <a:srgbClr val="545B63"/>
              </a:solidFill>
              <a:prstDash val="solid"/>
              <a:round/>
            </a:ln>
          </a:right>
          <a:top>
            <a:ln w="50800" cap="flat">
              <a:solidFill>
                <a:srgbClr val="545B63"/>
              </a:solidFill>
              <a:prstDash val="solid"/>
              <a:round/>
            </a:ln>
          </a:top>
          <a:bottom>
            <a:ln w="12700" cap="flat">
              <a:solidFill>
                <a:srgbClr val="545B63"/>
              </a:solidFill>
              <a:prstDash val="solid"/>
              <a:round/>
            </a:ln>
          </a:bottom>
          <a:insideH>
            <a:ln w="12700" cap="flat">
              <a:solidFill>
                <a:srgbClr val="545B63"/>
              </a:solidFill>
              <a:prstDash val="solid"/>
              <a:round/>
            </a:ln>
          </a:insideH>
          <a:insideV>
            <a:ln w="12700" cap="flat">
              <a:solidFill>
                <a:srgbClr val="545B63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545B63"/>
        </a:fontRef>
        <a:srgbClr val="545B63"/>
      </a:tcTxStyle>
      <a:tcStyle>
        <a:tcBdr>
          <a:left>
            <a:ln w="12700" cap="flat">
              <a:solidFill>
                <a:srgbClr val="545B63"/>
              </a:solidFill>
              <a:prstDash val="solid"/>
              <a:round/>
            </a:ln>
          </a:left>
          <a:right>
            <a:ln w="12700" cap="flat">
              <a:solidFill>
                <a:srgbClr val="545B63"/>
              </a:solidFill>
              <a:prstDash val="solid"/>
              <a:round/>
            </a:ln>
          </a:right>
          <a:top>
            <a:ln w="12700" cap="flat">
              <a:solidFill>
                <a:srgbClr val="545B63"/>
              </a:solidFill>
              <a:prstDash val="solid"/>
              <a:round/>
            </a:ln>
          </a:top>
          <a:bottom>
            <a:ln w="25400" cap="flat">
              <a:solidFill>
                <a:srgbClr val="545B63"/>
              </a:solidFill>
              <a:prstDash val="solid"/>
              <a:round/>
            </a:ln>
          </a:bottom>
          <a:insideH>
            <a:ln w="12700" cap="flat">
              <a:solidFill>
                <a:srgbClr val="545B63"/>
              </a:solidFill>
              <a:prstDash val="solid"/>
              <a:round/>
            </a:ln>
          </a:insideH>
          <a:insideV>
            <a:ln w="12700" cap="flat">
              <a:solidFill>
                <a:srgbClr val="545B63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050" autoAdjust="0"/>
  </p:normalViewPr>
  <p:slideViewPr>
    <p:cSldViewPr snapToGrid="0">
      <p:cViewPr>
        <p:scale>
          <a:sx n="33" d="100"/>
          <a:sy n="33" d="100"/>
        </p:scale>
        <p:origin x="133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6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6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6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6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6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6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6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6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6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632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25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307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526514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201195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947070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462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3048000" y="2244725"/>
            <a:ext cx="18288000" cy="47752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2400"/>
            </a:lvl1pPr>
            <a:lvl2pPr marL="0" indent="457200" algn="ctr">
              <a:buSzTx/>
              <a:buNone/>
              <a:defRPr sz="2400"/>
            </a:lvl2pPr>
            <a:lvl3pPr marL="0" indent="914400" algn="ctr">
              <a:buSzTx/>
              <a:buNone/>
              <a:defRPr sz="2400"/>
            </a:lvl3pPr>
            <a:lvl4pPr marL="0" indent="1371600" algn="ctr">
              <a:buSzTx/>
              <a:buNone/>
              <a:defRPr sz="2400"/>
            </a:lvl4pPr>
            <a:lvl5pPr marL="0" indent="1828800" algn="ctr">
              <a:buSz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17443450" y="355600"/>
            <a:ext cx="5251450" cy="12090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55600"/>
            <a:ext cx="15601950" cy="120904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63700" y="9178925"/>
            <a:ext cx="21031200" cy="3000375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400"/>
            </a:lvl1pPr>
            <a:lvl2pPr marL="0" indent="457200">
              <a:buSzTx/>
              <a:buNone/>
              <a:defRPr sz="2400"/>
            </a:lvl2pPr>
            <a:lvl3pPr marL="0" indent="914400">
              <a:buSzTx/>
              <a:buNone/>
              <a:defRPr sz="2400"/>
            </a:lvl3pPr>
            <a:lvl4pPr marL="0" indent="1371600">
              <a:buSzTx/>
              <a:buNone/>
              <a:defRPr sz="2400"/>
            </a:lvl4pPr>
            <a:lvl5pPr marL="0" indent="1828800">
              <a:buSz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426700" cy="92964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9575" y="3362325"/>
            <a:ext cx="10315575" cy="1647825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sz="2400" b="1"/>
            </a:lvl1pPr>
            <a:lvl2pPr marL="0" indent="457200">
              <a:buSzTx/>
              <a:buNone/>
              <a:defRPr sz="2400" b="1"/>
            </a:lvl2pPr>
            <a:lvl3pPr marL="0" indent="914400">
              <a:buSzTx/>
              <a:buNone/>
              <a:defRPr sz="2400" b="1"/>
            </a:lvl3pPr>
            <a:lvl4pPr marL="0" indent="1371600">
              <a:buSzTx/>
              <a:buNone/>
              <a:defRPr sz="2400" b="1"/>
            </a:lvl4pPr>
            <a:lvl5pPr marL="0" indent="1828800">
              <a:buSz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2344400" y="3362325"/>
            <a:ext cx="10366375" cy="1647825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1360714" indent="-725714">
              <a:defRPr sz="3200"/>
            </a:lvl2pPr>
            <a:lvl3pPr marL="2116666" indent="-846666">
              <a:defRPr sz="3200"/>
            </a:lvl3pPr>
            <a:lvl4pPr marL="2921000" indent="-1016000">
              <a:defRPr sz="3200"/>
            </a:lvl4pPr>
            <a:lvl5pPr marL="3556000" indent="-101600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"/>
            </a:lvl1pPr>
            <a:lvl2pPr marL="0" indent="457200">
              <a:buSzTx/>
              <a:buNone/>
              <a:defRPr sz="1600"/>
            </a:lvl2pPr>
            <a:lvl3pPr marL="0" indent="914400">
              <a:buSzTx/>
              <a:buNone/>
              <a:defRPr sz="1600"/>
            </a:lvl3pPr>
            <a:lvl4pPr marL="0" indent="1371600">
              <a:buSzTx/>
              <a:buNone/>
              <a:defRPr sz="1600"/>
            </a:lvl4pPr>
            <a:lvl5pPr marL="0" indent="1828800">
              <a:buSz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8238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2946400" marR="0" indent="-6604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00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3403600" marR="0" indent="-6604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00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3860800" marR="0" indent="-6604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00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4318000" marR="0" indent="-6604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00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142514-EE7D-4D0B-82B8-A7E5272B5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9092" y="-287333"/>
            <a:ext cx="27681384" cy="14190902"/>
          </a:xfrm>
          <a:prstGeom prst="rect">
            <a:avLst/>
          </a:prstGeom>
        </p:spPr>
      </p:pic>
      <p:sp>
        <p:nvSpPr>
          <p:cNvPr id="113" name="Text Box 27"/>
          <p:cNvSpPr txBox="1"/>
          <p:nvPr/>
        </p:nvSpPr>
        <p:spPr>
          <a:xfrm>
            <a:off x="4874489" y="5992892"/>
            <a:ext cx="14635021" cy="4565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ctr">
              <a:defRPr sz="9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sz="14000" b="0" dirty="0">
                <a:latin typeface="Agency FB" panose="020B0503020202020204" pitchFamily="34" charset="0"/>
              </a:rPr>
              <a:t>IDENTRIX</a:t>
            </a:r>
          </a:p>
          <a:p>
            <a:pPr algn="ctr">
              <a:defRPr sz="9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endParaRPr lang="en-US" sz="10000" b="0" dirty="0">
              <a:latin typeface="Agency FB" panose="020B0503020202020204" pitchFamily="34" charset="0"/>
            </a:endParaRPr>
          </a:p>
          <a:p>
            <a:pPr algn="ctr">
              <a:defRPr sz="4300" b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sz="5000" dirty="0"/>
              <a:t>Smarter Identities Smarter Protocol Smarter City</a:t>
            </a:r>
            <a:endParaRPr sz="5000" dirty="0"/>
          </a:p>
        </p:txBody>
      </p:sp>
      <p:pic>
        <p:nvPicPr>
          <p:cNvPr id="1026" name="Picture 2" descr="Image result for fingerprint icon png white">
            <a:extLst>
              <a:ext uri="{FF2B5EF4-FFF2-40B4-BE49-F238E27FC236}">
                <a16:creationId xmlns:a16="http://schemas.microsoft.com/office/drawing/2014/main" id="{A4390605-039E-434A-AFD8-E32D7F65C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0451" y="3511051"/>
            <a:ext cx="2481842" cy="24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286328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Blockchain technology represents a new realm of business, namely a distributed business model. In such space, all intermediaries can be replaced by mathematical algorithm        ____ Feng Xiao"/>
          <p:cNvSpPr txBox="1">
            <a:spLocks noGrp="1"/>
          </p:cNvSpPr>
          <p:nvPr>
            <p:ph type="subTitle" sz="quarter" idx="1"/>
          </p:nvPr>
        </p:nvSpPr>
        <p:spPr>
          <a:xfrm>
            <a:off x="5172285" y="9668684"/>
            <a:ext cx="14039430" cy="2107679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b="1">
                <a:solidFill>
                  <a:srgbClr val="535353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dirty="0"/>
              <a:t>Blockchain technology represents a new realm of business, namely a distributed business model. In such space, all intermediaries can be replaced by mathematical algorithm       </a:t>
            </a:r>
            <a:endParaRPr lang="en-US" dirty="0"/>
          </a:p>
          <a:p>
            <a:pPr algn="r"/>
            <a:r>
              <a:rPr i="1" dirty="0"/>
              <a:t>Feng Xiao</a:t>
            </a:r>
            <a:endParaRPr lang="en-US" i="1" dirty="0"/>
          </a:p>
        </p:txBody>
      </p:sp>
      <p:grpSp>
        <p:nvGrpSpPr>
          <p:cNvPr id="139" name="Group"/>
          <p:cNvGrpSpPr/>
          <p:nvPr/>
        </p:nvGrpSpPr>
        <p:grpSpPr>
          <a:xfrm>
            <a:off x="2930472" y="1535714"/>
            <a:ext cx="18523058" cy="7800459"/>
            <a:chOff x="0" y="0"/>
            <a:chExt cx="18523057" cy="7391732"/>
          </a:xfrm>
        </p:grpSpPr>
        <p:grpSp>
          <p:nvGrpSpPr>
            <p:cNvPr id="127" name="Group"/>
            <p:cNvGrpSpPr/>
            <p:nvPr/>
          </p:nvGrpSpPr>
          <p:grpSpPr>
            <a:xfrm>
              <a:off x="0" y="0"/>
              <a:ext cx="7868895" cy="7391732"/>
              <a:chOff x="0" y="0"/>
              <a:chExt cx="7868894" cy="7391731"/>
            </a:xfrm>
          </p:grpSpPr>
          <p:sp>
            <p:nvSpPr>
              <p:cNvPr id="118" name="Полилиния 52"/>
              <p:cNvSpPr/>
              <p:nvPr/>
            </p:nvSpPr>
            <p:spPr>
              <a:xfrm>
                <a:off x="0" y="0"/>
                <a:ext cx="7868894" cy="73917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548"/>
                    </a:moveTo>
                    <a:cubicBezTo>
                      <a:pt x="5138" y="548"/>
                      <a:pt x="548" y="5138"/>
                      <a:pt x="548" y="10800"/>
                    </a:cubicBezTo>
                    <a:cubicBezTo>
                      <a:pt x="548" y="16462"/>
                      <a:pt x="5138" y="21052"/>
                      <a:pt x="10800" y="21052"/>
                    </a:cubicBezTo>
                    <a:cubicBezTo>
                      <a:pt x="16462" y="21052"/>
                      <a:pt x="21052" y="16462"/>
                      <a:pt x="21052" y="10800"/>
                    </a:cubicBezTo>
                    <a:cubicBezTo>
                      <a:pt x="21052" y="5138"/>
                      <a:pt x="16462" y="548"/>
                      <a:pt x="10800" y="548"/>
                    </a:cubicBezTo>
                    <a:close/>
                    <a:moveTo>
                      <a:pt x="10800" y="0"/>
                    </a:move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EFF0F4">
                  <a:alpha val="4509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9" name="Полилиния 44"/>
              <p:cNvSpPr/>
              <p:nvPr/>
            </p:nvSpPr>
            <p:spPr>
              <a:xfrm>
                <a:off x="803256" y="736434"/>
                <a:ext cx="6261468" cy="5882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548"/>
                    </a:moveTo>
                    <a:cubicBezTo>
                      <a:pt x="5138" y="548"/>
                      <a:pt x="548" y="5138"/>
                      <a:pt x="548" y="10800"/>
                    </a:cubicBezTo>
                    <a:cubicBezTo>
                      <a:pt x="548" y="16462"/>
                      <a:pt x="5138" y="21052"/>
                      <a:pt x="10800" y="21052"/>
                    </a:cubicBezTo>
                    <a:cubicBezTo>
                      <a:pt x="16462" y="21052"/>
                      <a:pt x="21052" y="16462"/>
                      <a:pt x="21052" y="10800"/>
                    </a:cubicBezTo>
                    <a:cubicBezTo>
                      <a:pt x="21052" y="5138"/>
                      <a:pt x="16462" y="548"/>
                      <a:pt x="10800" y="548"/>
                    </a:cubicBezTo>
                    <a:close/>
                    <a:moveTo>
                      <a:pt x="10800" y="0"/>
                    </a:move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245094"/>
                  </a:gs>
                  <a:gs pos="99001">
                    <a:srgbClr val="61C3DD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" name="Text Box 27"/>
              <p:cNvSpPr txBox="1"/>
              <p:nvPr/>
            </p:nvSpPr>
            <p:spPr>
              <a:xfrm>
                <a:off x="1046973" y="3132071"/>
                <a:ext cx="5774033" cy="11257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>
                  <a:defRPr sz="5400" b="0">
                    <a:solidFill>
                      <a:srgbClr val="555B64"/>
                    </a:solidFill>
                    <a:latin typeface="Impact"/>
                    <a:ea typeface="Impact"/>
                    <a:cs typeface="Impact"/>
                    <a:sym typeface="Impact"/>
                  </a:defRPr>
                </a:lvl1pPr>
              </a:lstStyle>
              <a:p>
                <a:r>
                  <a:rPr dirty="0"/>
                  <a:t>Rule of People</a:t>
                </a:r>
              </a:p>
            </p:txBody>
          </p:sp>
          <p:sp>
            <p:nvSpPr>
              <p:cNvPr id="121" name="Овал 7"/>
              <p:cNvSpPr/>
              <p:nvPr/>
            </p:nvSpPr>
            <p:spPr>
              <a:xfrm>
                <a:off x="207407" y="194831"/>
                <a:ext cx="7454079" cy="7002071"/>
              </a:xfrm>
              <a:prstGeom prst="ellipse">
                <a:avLst/>
              </a:prstGeom>
              <a:noFill/>
              <a:ln w="25400" cap="flat">
                <a:solidFill>
                  <a:srgbClr val="BFC5C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2" name="Овал 58"/>
              <p:cNvSpPr/>
              <p:nvPr/>
            </p:nvSpPr>
            <p:spPr>
              <a:xfrm>
                <a:off x="3167002" y="4561380"/>
                <a:ext cx="163217" cy="153437"/>
              </a:xfrm>
              <a:prstGeom prst="ellipse">
                <a:avLst/>
              </a:prstGeom>
              <a:solidFill>
                <a:srgbClr val="24509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3" name="Овал 58"/>
              <p:cNvSpPr/>
              <p:nvPr/>
            </p:nvSpPr>
            <p:spPr>
              <a:xfrm>
                <a:off x="3517050" y="4561380"/>
                <a:ext cx="163217" cy="153437"/>
              </a:xfrm>
              <a:prstGeom prst="ellipse">
                <a:avLst/>
              </a:prstGeom>
              <a:solidFill>
                <a:srgbClr val="2D5E9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4" name="Овал 58"/>
              <p:cNvSpPr/>
              <p:nvPr/>
            </p:nvSpPr>
            <p:spPr>
              <a:xfrm>
                <a:off x="3866578" y="4561853"/>
                <a:ext cx="163345" cy="153457"/>
              </a:xfrm>
              <a:prstGeom prst="ellipse">
                <a:avLst/>
              </a:prstGeom>
              <a:solidFill>
                <a:srgbClr val="438AB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5" name="Овал 58"/>
              <p:cNvSpPr/>
              <p:nvPr/>
            </p:nvSpPr>
            <p:spPr>
              <a:xfrm>
                <a:off x="4216599" y="4561853"/>
                <a:ext cx="163344" cy="153457"/>
              </a:xfrm>
              <a:prstGeom prst="ellipse">
                <a:avLst/>
              </a:prstGeom>
              <a:solidFill>
                <a:srgbClr val="438AB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6" name="Овал 58"/>
              <p:cNvSpPr/>
              <p:nvPr/>
            </p:nvSpPr>
            <p:spPr>
              <a:xfrm>
                <a:off x="4566619" y="4561853"/>
                <a:ext cx="163344" cy="153457"/>
              </a:xfrm>
              <a:prstGeom prst="ellipse">
                <a:avLst/>
              </a:prstGeom>
              <a:solidFill>
                <a:srgbClr val="61C3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137" name="Group"/>
            <p:cNvGrpSpPr/>
            <p:nvPr/>
          </p:nvGrpSpPr>
          <p:grpSpPr>
            <a:xfrm>
              <a:off x="10654162" y="0"/>
              <a:ext cx="7868895" cy="7391732"/>
              <a:chOff x="0" y="0"/>
              <a:chExt cx="7868894" cy="7391731"/>
            </a:xfrm>
          </p:grpSpPr>
          <p:sp>
            <p:nvSpPr>
              <p:cNvPr id="128" name="Полилиния 52"/>
              <p:cNvSpPr/>
              <p:nvPr/>
            </p:nvSpPr>
            <p:spPr>
              <a:xfrm>
                <a:off x="0" y="0"/>
                <a:ext cx="7868894" cy="73917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548"/>
                    </a:moveTo>
                    <a:cubicBezTo>
                      <a:pt x="5138" y="548"/>
                      <a:pt x="548" y="5138"/>
                      <a:pt x="548" y="10800"/>
                    </a:cubicBezTo>
                    <a:cubicBezTo>
                      <a:pt x="548" y="16462"/>
                      <a:pt x="5138" y="21052"/>
                      <a:pt x="10800" y="21052"/>
                    </a:cubicBezTo>
                    <a:cubicBezTo>
                      <a:pt x="16462" y="21052"/>
                      <a:pt x="21052" y="16462"/>
                      <a:pt x="21052" y="10800"/>
                    </a:cubicBezTo>
                    <a:cubicBezTo>
                      <a:pt x="21052" y="5138"/>
                      <a:pt x="16462" y="548"/>
                      <a:pt x="10800" y="548"/>
                    </a:cubicBezTo>
                    <a:close/>
                    <a:moveTo>
                      <a:pt x="10800" y="0"/>
                    </a:move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lose/>
                  </a:path>
                </a:pathLst>
              </a:custGeom>
              <a:solidFill>
                <a:srgbClr val="EFF0F4">
                  <a:alpha val="4509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9" name="Полилиния 44"/>
              <p:cNvSpPr/>
              <p:nvPr/>
            </p:nvSpPr>
            <p:spPr>
              <a:xfrm>
                <a:off x="803256" y="736434"/>
                <a:ext cx="6261468" cy="5882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548"/>
                    </a:moveTo>
                    <a:cubicBezTo>
                      <a:pt x="5138" y="548"/>
                      <a:pt x="548" y="5138"/>
                      <a:pt x="548" y="10800"/>
                    </a:cubicBezTo>
                    <a:cubicBezTo>
                      <a:pt x="548" y="16462"/>
                      <a:pt x="5138" y="21052"/>
                      <a:pt x="10800" y="21052"/>
                    </a:cubicBezTo>
                    <a:cubicBezTo>
                      <a:pt x="16462" y="21052"/>
                      <a:pt x="21052" y="16462"/>
                      <a:pt x="21052" y="10800"/>
                    </a:cubicBezTo>
                    <a:cubicBezTo>
                      <a:pt x="21052" y="5138"/>
                      <a:pt x="16462" y="548"/>
                      <a:pt x="10800" y="548"/>
                    </a:cubicBezTo>
                    <a:close/>
                    <a:moveTo>
                      <a:pt x="10800" y="0"/>
                    </a:move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245094"/>
                  </a:gs>
                  <a:gs pos="99001">
                    <a:srgbClr val="61C3DD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0" name="Text Box 27"/>
              <p:cNvSpPr txBox="1"/>
              <p:nvPr/>
            </p:nvSpPr>
            <p:spPr>
              <a:xfrm>
                <a:off x="1046973" y="3169742"/>
                <a:ext cx="5774033" cy="11257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>
                  <a:defRPr sz="5400" b="0">
                    <a:solidFill>
                      <a:srgbClr val="555B64"/>
                    </a:solidFill>
                    <a:latin typeface="Impact"/>
                    <a:ea typeface="Impact"/>
                    <a:cs typeface="Impact"/>
                    <a:sym typeface="Impact"/>
                  </a:defRPr>
                </a:lvl1pPr>
              </a:lstStyle>
              <a:p>
                <a:r>
                  <a:rPr dirty="0"/>
                  <a:t>Rule of Algorithm</a:t>
                </a:r>
              </a:p>
            </p:txBody>
          </p:sp>
          <p:sp>
            <p:nvSpPr>
              <p:cNvPr id="131" name="Овал 7"/>
              <p:cNvSpPr/>
              <p:nvPr/>
            </p:nvSpPr>
            <p:spPr>
              <a:xfrm>
                <a:off x="207407" y="194831"/>
                <a:ext cx="7454079" cy="7002071"/>
              </a:xfrm>
              <a:prstGeom prst="ellipse">
                <a:avLst/>
              </a:prstGeom>
              <a:noFill/>
              <a:ln w="25400" cap="flat">
                <a:solidFill>
                  <a:srgbClr val="BFC5C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2" name="Овал 58"/>
              <p:cNvSpPr/>
              <p:nvPr/>
            </p:nvSpPr>
            <p:spPr>
              <a:xfrm>
                <a:off x="3167002" y="4561380"/>
                <a:ext cx="163217" cy="153437"/>
              </a:xfrm>
              <a:prstGeom prst="ellipse">
                <a:avLst/>
              </a:prstGeom>
              <a:solidFill>
                <a:srgbClr val="24509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3" name="Овал 58"/>
              <p:cNvSpPr/>
              <p:nvPr/>
            </p:nvSpPr>
            <p:spPr>
              <a:xfrm>
                <a:off x="3517050" y="4561380"/>
                <a:ext cx="163217" cy="153437"/>
              </a:xfrm>
              <a:prstGeom prst="ellipse">
                <a:avLst/>
              </a:prstGeom>
              <a:solidFill>
                <a:srgbClr val="2D5E9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4" name="Овал 58"/>
              <p:cNvSpPr/>
              <p:nvPr/>
            </p:nvSpPr>
            <p:spPr>
              <a:xfrm>
                <a:off x="3866578" y="4561853"/>
                <a:ext cx="163345" cy="153457"/>
              </a:xfrm>
              <a:prstGeom prst="ellipse">
                <a:avLst/>
              </a:prstGeom>
              <a:solidFill>
                <a:srgbClr val="438AB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5" name="Овал 58"/>
              <p:cNvSpPr/>
              <p:nvPr/>
            </p:nvSpPr>
            <p:spPr>
              <a:xfrm>
                <a:off x="4216599" y="4561853"/>
                <a:ext cx="163344" cy="153457"/>
              </a:xfrm>
              <a:prstGeom prst="ellipse">
                <a:avLst/>
              </a:prstGeom>
              <a:solidFill>
                <a:srgbClr val="438AB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6" name="Овал 58"/>
              <p:cNvSpPr/>
              <p:nvPr/>
            </p:nvSpPr>
            <p:spPr>
              <a:xfrm>
                <a:off x="4566619" y="4561853"/>
                <a:ext cx="163344" cy="153457"/>
              </a:xfrm>
              <a:prstGeom prst="ellipse">
                <a:avLst/>
              </a:prstGeom>
              <a:solidFill>
                <a:srgbClr val="61C3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2" name="Arrow: Right 1">
            <a:extLst>
              <a:ext uri="{FF2B5EF4-FFF2-40B4-BE49-F238E27FC236}">
                <a16:creationId xmlns:a16="http://schemas.microsoft.com/office/drawing/2014/main" id="{F9D807E1-E171-4318-8AA4-FBF0D3CAF8D7}"/>
              </a:ext>
            </a:extLst>
          </p:cNvPr>
          <p:cNvSpPr/>
          <p:nvPr/>
        </p:nvSpPr>
        <p:spPr>
          <a:xfrm>
            <a:off x="11284527" y="5257800"/>
            <a:ext cx="1910753" cy="373568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1" i="0" u="none" strike="noStrike" cap="none" spc="0" normalizeH="0" baseline="0">
              <a:ln>
                <a:noFill/>
              </a:ln>
              <a:solidFill>
                <a:srgbClr val="545B63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Полилиния 52"/>
          <p:cNvSpPr/>
          <p:nvPr/>
        </p:nvSpPr>
        <p:spPr>
          <a:xfrm>
            <a:off x="7356475" y="2063750"/>
            <a:ext cx="9636125" cy="96361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548"/>
                </a:moveTo>
                <a:cubicBezTo>
                  <a:pt x="5138" y="548"/>
                  <a:pt x="548" y="5138"/>
                  <a:pt x="548" y="10800"/>
                </a:cubicBezTo>
                <a:cubicBezTo>
                  <a:pt x="548" y="16462"/>
                  <a:pt x="5138" y="21052"/>
                  <a:pt x="10800" y="21052"/>
                </a:cubicBezTo>
                <a:cubicBezTo>
                  <a:pt x="16462" y="21052"/>
                  <a:pt x="21052" y="16462"/>
                  <a:pt x="21052" y="10800"/>
                </a:cubicBezTo>
                <a:cubicBezTo>
                  <a:pt x="21052" y="5138"/>
                  <a:pt x="16462" y="548"/>
                  <a:pt x="10800" y="548"/>
                </a:cubicBezTo>
                <a:close/>
                <a:moveTo>
                  <a:pt x="10800" y="0"/>
                </a:move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lose/>
              </a:path>
            </a:pathLst>
          </a:custGeom>
          <a:solidFill>
            <a:srgbClr val="EFF0F4">
              <a:alpha val="45097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65" name="Группа 6"/>
          <p:cNvGrpSpPr/>
          <p:nvPr/>
        </p:nvGrpSpPr>
        <p:grpSpPr>
          <a:xfrm>
            <a:off x="8340725" y="3024188"/>
            <a:ext cx="7667625" cy="7667626"/>
            <a:chOff x="0" y="0"/>
            <a:chExt cx="7667625" cy="7667625"/>
          </a:xfrm>
        </p:grpSpPr>
        <p:sp>
          <p:nvSpPr>
            <p:cNvPr id="163" name="Полилиния 44"/>
            <p:cNvSpPr/>
            <p:nvPr/>
          </p:nvSpPr>
          <p:spPr>
            <a:xfrm>
              <a:off x="0" y="0"/>
              <a:ext cx="7667625" cy="7667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548"/>
                  </a:moveTo>
                  <a:cubicBezTo>
                    <a:pt x="5138" y="548"/>
                    <a:pt x="548" y="5138"/>
                    <a:pt x="548" y="10800"/>
                  </a:cubicBezTo>
                  <a:cubicBezTo>
                    <a:pt x="548" y="16462"/>
                    <a:pt x="5138" y="21052"/>
                    <a:pt x="10800" y="21052"/>
                  </a:cubicBezTo>
                  <a:cubicBezTo>
                    <a:pt x="16462" y="21052"/>
                    <a:pt x="21052" y="16462"/>
                    <a:pt x="21052" y="10800"/>
                  </a:cubicBezTo>
                  <a:cubicBezTo>
                    <a:pt x="21052" y="5138"/>
                    <a:pt x="16462" y="548"/>
                    <a:pt x="10800" y="548"/>
                  </a:cubicBezTo>
                  <a:close/>
                  <a:moveTo>
                    <a:pt x="10800" y="0"/>
                  </a:move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45094"/>
                </a:gs>
                <a:gs pos="50308">
                  <a:srgbClr val="438AB6"/>
                </a:gs>
                <a:gs pos="100000">
                  <a:srgbClr val="61C3DD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64" name="Text Box 27"/>
            <p:cNvSpPr txBox="1"/>
            <p:nvPr/>
          </p:nvSpPr>
          <p:spPr>
            <a:xfrm>
              <a:off x="353185" y="3651036"/>
              <a:ext cx="7070726" cy="18723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ctr">
                <a:defRPr sz="94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rPr lang="en-US" sz="11500" b="0" dirty="0">
                  <a:solidFill>
                    <a:schemeClr val="accent3">
                      <a:lumMod val="75000"/>
                    </a:schemeClr>
                  </a:solidFill>
                  <a:latin typeface="Agency FB" panose="020B0503020202020204" pitchFamily="34" charset="0"/>
                </a:rPr>
                <a:t>IDENTRIX</a:t>
              </a:r>
            </a:p>
          </p:txBody>
        </p:sp>
      </p:grpSp>
      <p:sp>
        <p:nvSpPr>
          <p:cNvPr id="166" name="Овал 7"/>
          <p:cNvSpPr/>
          <p:nvPr/>
        </p:nvSpPr>
        <p:spPr>
          <a:xfrm>
            <a:off x="7610463" y="2317738"/>
            <a:ext cx="9128149" cy="9128149"/>
          </a:xfrm>
          <a:prstGeom prst="ellipse">
            <a:avLst/>
          </a:prstGeom>
          <a:ln w="25400">
            <a:solidFill>
              <a:srgbClr val="BFC5CE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7" name="Овал 8"/>
          <p:cNvSpPr/>
          <p:nvPr/>
        </p:nvSpPr>
        <p:spPr>
          <a:xfrm>
            <a:off x="15555912" y="3829050"/>
            <a:ext cx="200027" cy="200027"/>
          </a:xfrm>
          <a:prstGeom prst="ellipse">
            <a:avLst/>
          </a:prstGeom>
          <a:solidFill>
            <a:srgbClr val="BFC5CE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8" name="Овал 56"/>
          <p:cNvSpPr/>
          <p:nvPr/>
        </p:nvSpPr>
        <p:spPr>
          <a:xfrm>
            <a:off x="15605125" y="9717088"/>
            <a:ext cx="200027" cy="200027"/>
          </a:xfrm>
          <a:prstGeom prst="ellipse">
            <a:avLst/>
          </a:prstGeom>
          <a:solidFill>
            <a:srgbClr val="BFC5CE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70" name="Овал 58"/>
          <p:cNvSpPr/>
          <p:nvPr/>
        </p:nvSpPr>
        <p:spPr>
          <a:xfrm>
            <a:off x="8599488" y="3829050"/>
            <a:ext cx="200027" cy="200027"/>
          </a:xfrm>
          <a:prstGeom prst="ellipse">
            <a:avLst/>
          </a:prstGeom>
          <a:solidFill>
            <a:srgbClr val="BFC5CE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71" name="Овал 59"/>
          <p:cNvSpPr/>
          <p:nvPr/>
        </p:nvSpPr>
        <p:spPr>
          <a:xfrm>
            <a:off x="8583613" y="9717088"/>
            <a:ext cx="200027" cy="200027"/>
          </a:xfrm>
          <a:prstGeom prst="ellipse">
            <a:avLst/>
          </a:prstGeom>
          <a:solidFill>
            <a:srgbClr val="BFC5CE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73" name="Полилиния 12"/>
          <p:cNvSpPr/>
          <p:nvPr/>
        </p:nvSpPr>
        <p:spPr>
          <a:xfrm>
            <a:off x="15713075" y="2933470"/>
            <a:ext cx="2117726" cy="941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0064" y="3527"/>
                </a:lnTo>
                <a:cubicBezTo>
                  <a:pt x="10975" y="2045"/>
                  <a:pt x="12113" y="154"/>
                  <a:pt x="13991" y="0"/>
                </a:cubicBezTo>
                <a:lnTo>
                  <a:pt x="21600" y="0"/>
                </a:lnTo>
              </a:path>
            </a:pathLst>
          </a:custGeom>
          <a:ln w="25400">
            <a:solidFill>
              <a:srgbClr val="BFC5CE"/>
            </a:solidFill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74" name="Полилиния 65"/>
          <p:cNvSpPr/>
          <p:nvPr/>
        </p:nvSpPr>
        <p:spPr>
          <a:xfrm flipH="1">
            <a:off x="6523037" y="2940918"/>
            <a:ext cx="2116138" cy="923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0064" y="3527"/>
                </a:lnTo>
                <a:cubicBezTo>
                  <a:pt x="10975" y="2045"/>
                  <a:pt x="12113" y="154"/>
                  <a:pt x="13991" y="0"/>
                </a:cubicBezTo>
                <a:lnTo>
                  <a:pt x="21600" y="0"/>
                </a:lnTo>
              </a:path>
            </a:pathLst>
          </a:custGeom>
          <a:ln w="25400">
            <a:solidFill>
              <a:srgbClr val="BFC5CE"/>
            </a:solidFill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75" name="Полилиния 69"/>
          <p:cNvSpPr/>
          <p:nvPr/>
        </p:nvSpPr>
        <p:spPr>
          <a:xfrm rot="10800000">
            <a:off x="6502399" y="9853612"/>
            <a:ext cx="2116139" cy="9188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0064" y="3527"/>
                </a:lnTo>
                <a:cubicBezTo>
                  <a:pt x="10975" y="2045"/>
                  <a:pt x="12113" y="154"/>
                  <a:pt x="13991" y="0"/>
                </a:cubicBezTo>
                <a:lnTo>
                  <a:pt x="21600" y="0"/>
                </a:lnTo>
              </a:path>
            </a:pathLst>
          </a:custGeom>
          <a:ln w="25400">
            <a:solidFill>
              <a:srgbClr val="BFC5CE"/>
            </a:solidFill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76" name="Полилиния 70"/>
          <p:cNvSpPr/>
          <p:nvPr/>
        </p:nvSpPr>
        <p:spPr>
          <a:xfrm rot="10800000" flipH="1">
            <a:off x="15721012" y="9853612"/>
            <a:ext cx="2116138" cy="9289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0064" y="3527"/>
                </a:lnTo>
                <a:cubicBezTo>
                  <a:pt x="10975" y="2045"/>
                  <a:pt x="12113" y="154"/>
                  <a:pt x="13991" y="0"/>
                </a:cubicBezTo>
                <a:lnTo>
                  <a:pt x="21600" y="0"/>
                </a:lnTo>
              </a:path>
            </a:pathLst>
          </a:custGeom>
          <a:ln w="25400">
            <a:solidFill>
              <a:srgbClr val="BFC5CE"/>
            </a:solidFill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78" name="Скругленный прямоугольник 15"/>
          <p:cNvSpPr/>
          <p:nvPr/>
        </p:nvSpPr>
        <p:spPr>
          <a:xfrm>
            <a:off x="1879599" y="2205037"/>
            <a:ext cx="4987712" cy="1452563"/>
          </a:xfrm>
          <a:prstGeom prst="roundRect">
            <a:avLst>
              <a:gd name="adj" fmla="val 50000"/>
            </a:avLst>
          </a:prstGeom>
          <a:solidFill>
            <a:srgbClr val="24509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79" name="Овал 71"/>
          <p:cNvSpPr/>
          <p:nvPr/>
        </p:nvSpPr>
        <p:spPr>
          <a:xfrm>
            <a:off x="6139604" y="2780486"/>
            <a:ext cx="345977" cy="34611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0" name="Овал 72"/>
          <p:cNvSpPr/>
          <p:nvPr/>
        </p:nvSpPr>
        <p:spPr>
          <a:xfrm>
            <a:off x="6216535" y="2856728"/>
            <a:ext cx="199981" cy="200063"/>
          </a:xfrm>
          <a:prstGeom prst="ellipse">
            <a:avLst/>
          </a:prstGeom>
          <a:solidFill>
            <a:srgbClr val="BFC5CE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1" name="Прямоугольник 16"/>
          <p:cNvSpPr txBox="1"/>
          <p:nvPr/>
        </p:nvSpPr>
        <p:spPr>
          <a:xfrm>
            <a:off x="4918338" y="2617350"/>
            <a:ext cx="1115047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500" dirty="0"/>
              <a:t>FAIR</a:t>
            </a:r>
          </a:p>
        </p:txBody>
      </p:sp>
      <p:sp>
        <p:nvSpPr>
          <p:cNvPr id="182" name="Скругленный прямоугольник 82"/>
          <p:cNvSpPr/>
          <p:nvPr/>
        </p:nvSpPr>
        <p:spPr>
          <a:xfrm>
            <a:off x="1879599" y="10058402"/>
            <a:ext cx="4987712" cy="1454150"/>
          </a:xfrm>
          <a:prstGeom prst="roundRect">
            <a:avLst>
              <a:gd name="adj" fmla="val 50000"/>
            </a:avLst>
          </a:prstGeom>
          <a:solidFill>
            <a:srgbClr val="438AB6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3" name="Овал 83"/>
          <p:cNvSpPr/>
          <p:nvPr/>
        </p:nvSpPr>
        <p:spPr>
          <a:xfrm>
            <a:off x="6143538" y="10589395"/>
            <a:ext cx="345977" cy="34611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4" name="Овал 84"/>
          <p:cNvSpPr/>
          <p:nvPr/>
        </p:nvSpPr>
        <p:spPr>
          <a:xfrm>
            <a:off x="6216537" y="10662424"/>
            <a:ext cx="199981" cy="200063"/>
          </a:xfrm>
          <a:prstGeom prst="ellipse">
            <a:avLst/>
          </a:prstGeom>
          <a:solidFill>
            <a:srgbClr val="BFC5CE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5" name="Прямоугольник 85"/>
          <p:cNvSpPr txBox="1"/>
          <p:nvPr/>
        </p:nvSpPr>
        <p:spPr>
          <a:xfrm>
            <a:off x="2284701" y="10452684"/>
            <a:ext cx="3833740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500" dirty="0"/>
              <a:t>DECENTRALIZED</a:t>
            </a:r>
          </a:p>
        </p:txBody>
      </p:sp>
      <p:sp>
        <p:nvSpPr>
          <p:cNvPr id="187" name="Скругленный прямоугольник 88"/>
          <p:cNvSpPr/>
          <p:nvPr/>
        </p:nvSpPr>
        <p:spPr>
          <a:xfrm>
            <a:off x="17481765" y="2205037"/>
            <a:ext cx="5022636" cy="1452563"/>
          </a:xfrm>
          <a:prstGeom prst="roundRect">
            <a:avLst>
              <a:gd name="adj" fmla="val 50000"/>
            </a:avLst>
          </a:prstGeom>
          <a:solidFill>
            <a:srgbClr val="438AB6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90" name="Группа 18"/>
          <p:cNvGrpSpPr/>
          <p:nvPr/>
        </p:nvGrpSpPr>
        <p:grpSpPr>
          <a:xfrm>
            <a:off x="17945943" y="2733594"/>
            <a:ext cx="345977" cy="346119"/>
            <a:chOff x="0" y="0"/>
            <a:chExt cx="345975" cy="346117"/>
          </a:xfrm>
        </p:grpSpPr>
        <p:sp>
          <p:nvSpPr>
            <p:cNvPr id="188" name="Овал 89"/>
            <p:cNvSpPr/>
            <p:nvPr/>
          </p:nvSpPr>
          <p:spPr>
            <a:xfrm>
              <a:off x="0" y="0"/>
              <a:ext cx="345976" cy="34611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9" name="Овал 90"/>
            <p:cNvSpPr/>
            <p:nvPr/>
          </p:nvSpPr>
          <p:spPr>
            <a:xfrm>
              <a:off x="74912" y="73028"/>
              <a:ext cx="199981" cy="200063"/>
            </a:xfrm>
            <a:prstGeom prst="ellipse">
              <a:avLst/>
            </a:prstGeom>
            <a:solidFill>
              <a:srgbClr val="BFC5C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91" name="Прямоугольник 91"/>
          <p:cNvSpPr txBox="1"/>
          <p:nvPr/>
        </p:nvSpPr>
        <p:spPr>
          <a:xfrm>
            <a:off x="18336319" y="2595872"/>
            <a:ext cx="4035718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500" dirty="0"/>
              <a:t>SELF-SOVEREIGN</a:t>
            </a:r>
          </a:p>
        </p:txBody>
      </p:sp>
      <p:sp>
        <p:nvSpPr>
          <p:cNvPr id="192" name="Скругленный прямоугольник 101"/>
          <p:cNvSpPr/>
          <p:nvPr/>
        </p:nvSpPr>
        <p:spPr>
          <a:xfrm>
            <a:off x="17722863" y="10058402"/>
            <a:ext cx="4781538" cy="1454150"/>
          </a:xfrm>
          <a:prstGeom prst="roundRect">
            <a:avLst>
              <a:gd name="adj" fmla="val 50000"/>
            </a:avLst>
          </a:prstGeom>
          <a:solidFill>
            <a:srgbClr val="61C3D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95" name="Группа 102"/>
          <p:cNvGrpSpPr/>
          <p:nvPr/>
        </p:nvGrpSpPr>
        <p:grpSpPr>
          <a:xfrm>
            <a:off x="18150925" y="10612841"/>
            <a:ext cx="345977" cy="346119"/>
            <a:chOff x="0" y="0"/>
            <a:chExt cx="345975" cy="346117"/>
          </a:xfrm>
        </p:grpSpPr>
        <p:sp>
          <p:nvSpPr>
            <p:cNvPr id="193" name="Овал 104"/>
            <p:cNvSpPr/>
            <p:nvPr/>
          </p:nvSpPr>
          <p:spPr>
            <a:xfrm>
              <a:off x="0" y="0"/>
              <a:ext cx="345976" cy="34611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94" name="Овал 105"/>
            <p:cNvSpPr/>
            <p:nvPr/>
          </p:nvSpPr>
          <p:spPr>
            <a:xfrm>
              <a:off x="74912" y="73028"/>
              <a:ext cx="199981" cy="200063"/>
            </a:xfrm>
            <a:prstGeom prst="ellipse">
              <a:avLst/>
            </a:prstGeom>
            <a:solidFill>
              <a:srgbClr val="BFC5C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  <a:endParaRPr dirty="0"/>
            </a:p>
          </p:txBody>
        </p:sp>
      </p:grpSp>
      <p:sp>
        <p:nvSpPr>
          <p:cNvPr id="196" name="Прямоугольник 103"/>
          <p:cNvSpPr txBox="1"/>
          <p:nvPr/>
        </p:nvSpPr>
        <p:spPr>
          <a:xfrm>
            <a:off x="18570527" y="10452686"/>
            <a:ext cx="3187730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500" dirty="0"/>
              <a:t>SUSTAINABLE</a:t>
            </a:r>
          </a:p>
        </p:txBody>
      </p:sp>
      <p:pic>
        <p:nvPicPr>
          <p:cNvPr id="39" name="Picture 2" descr="Image result for fingerprint icon png white">
            <a:extLst>
              <a:ext uri="{FF2B5EF4-FFF2-40B4-BE49-F238E27FC236}">
                <a16:creationId xmlns:a16="http://schemas.microsoft.com/office/drawing/2014/main" id="{719AC679-2A75-4A98-A647-9E500A3AA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2181" y="4889508"/>
            <a:ext cx="1872307" cy="1872307"/>
          </a:xfrm>
          <a:prstGeom prst="rect">
            <a:avLst/>
          </a:prstGeom>
          <a:noFill/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7">
            <a:extLst>
              <a:ext uri="{FF2B5EF4-FFF2-40B4-BE49-F238E27FC236}">
                <a16:creationId xmlns:a16="http://schemas.microsoft.com/office/drawing/2014/main" id="{80F44579-A059-4D65-8BD8-19DC62661FDE}"/>
              </a:ext>
            </a:extLst>
          </p:cNvPr>
          <p:cNvSpPr/>
          <p:nvPr/>
        </p:nvSpPr>
        <p:spPr>
          <a:xfrm>
            <a:off x="5992473" y="967579"/>
            <a:ext cx="3473655" cy="3473256"/>
          </a:xfrm>
          <a:prstGeom prst="ellipse">
            <a:avLst/>
          </a:prstGeom>
          <a:noFill/>
          <a:ln w="25400" cap="flat">
            <a:solidFill>
              <a:srgbClr val="BFC5CE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defRPr>
                <a:solidFill>
                  <a:srgbClr val="000000"/>
                </a:solidFill>
              </a:defRPr>
            </a:pP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4995F5-700F-44F9-81AC-0B99CE54A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711" y="1607072"/>
            <a:ext cx="1671178" cy="2194270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51871540-549C-4BEB-AFAF-C8352938BF13}"/>
              </a:ext>
            </a:extLst>
          </p:cNvPr>
          <p:cNvSpPr/>
          <p:nvPr/>
        </p:nvSpPr>
        <p:spPr>
          <a:xfrm>
            <a:off x="5965966" y="5115517"/>
            <a:ext cx="3473655" cy="3473256"/>
          </a:xfrm>
          <a:prstGeom prst="ellipse">
            <a:avLst/>
          </a:prstGeom>
          <a:noFill/>
          <a:ln w="25400" cap="flat">
            <a:solidFill>
              <a:srgbClr val="BFC5CE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defRPr>
                <a:solidFill>
                  <a:srgbClr val="000000"/>
                </a:solidFill>
              </a:defRPr>
            </a:pP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3D9A99-7A25-4C29-BB12-7999DAF57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204" y="5755010"/>
            <a:ext cx="1671178" cy="2194270"/>
          </a:xfrm>
          <a:prstGeom prst="rect">
            <a:avLst/>
          </a:prstGeom>
        </p:spPr>
      </p:pic>
      <p:sp>
        <p:nvSpPr>
          <p:cNvPr id="10" name="Овал 7">
            <a:extLst>
              <a:ext uri="{FF2B5EF4-FFF2-40B4-BE49-F238E27FC236}">
                <a16:creationId xmlns:a16="http://schemas.microsoft.com/office/drawing/2014/main" id="{81CF7450-311E-4AFE-8A17-D2895165F2D0}"/>
              </a:ext>
            </a:extLst>
          </p:cNvPr>
          <p:cNvSpPr/>
          <p:nvPr/>
        </p:nvSpPr>
        <p:spPr>
          <a:xfrm>
            <a:off x="5985849" y="9289954"/>
            <a:ext cx="3473655" cy="3473256"/>
          </a:xfrm>
          <a:prstGeom prst="ellipse">
            <a:avLst/>
          </a:prstGeom>
          <a:noFill/>
          <a:ln w="25400" cap="flat">
            <a:solidFill>
              <a:srgbClr val="BFC5CE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defRPr>
                <a:solidFill>
                  <a:srgbClr val="000000"/>
                </a:solidFill>
              </a:defRPr>
            </a:pP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500A1B-100D-4665-BEDC-8F5182955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087" y="9929447"/>
            <a:ext cx="1671178" cy="21942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53FE9F-AA97-4DF0-8DAE-A8FFA872D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90467" y="9527637"/>
            <a:ext cx="3190875" cy="2600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F29C7-8E31-4FEE-BC90-C73BE1C19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4377" y="5053668"/>
            <a:ext cx="2839733" cy="32875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DEFC41-C62A-44BE-B985-BB193B0A3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55349" y="6922220"/>
            <a:ext cx="1184913" cy="14030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F7A5A3E-DE9A-486B-9408-8B93E8E626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1403" y="5556232"/>
            <a:ext cx="958528" cy="14767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3183AC-5488-4CB7-9145-2C26162139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35451" y="2474550"/>
            <a:ext cx="1383805" cy="11639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6459F13-EBAF-4F2F-9ECD-34D2EBF822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11878" y="2508417"/>
            <a:ext cx="1383805" cy="119929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D30D34F-E402-4DCC-96F6-65350B2A15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8319" y="10194759"/>
            <a:ext cx="1184913" cy="1403074"/>
          </a:xfrm>
          <a:prstGeom prst="rect">
            <a:avLst/>
          </a:prstGeom>
        </p:spPr>
      </p:pic>
      <p:pic>
        <p:nvPicPr>
          <p:cNvPr id="22" name="Picture 2" descr="Image result for fingerprint icon png white">
            <a:extLst>
              <a:ext uri="{FF2B5EF4-FFF2-40B4-BE49-F238E27FC236}">
                <a16:creationId xmlns:a16="http://schemas.microsoft.com/office/drawing/2014/main" id="{CAB0546F-D060-4B3E-80ED-912F9DB2E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4377" y="1776388"/>
            <a:ext cx="1102333" cy="1102333"/>
          </a:xfrm>
          <a:prstGeom prst="rect">
            <a:avLst/>
          </a:prstGeom>
          <a:noFill/>
        </p:spPr>
      </p:pic>
      <p:sp>
        <p:nvSpPr>
          <p:cNvPr id="23" name="Text Box 27">
            <a:extLst>
              <a:ext uri="{FF2B5EF4-FFF2-40B4-BE49-F238E27FC236}">
                <a16:creationId xmlns:a16="http://schemas.microsoft.com/office/drawing/2014/main" id="{EAE9303F-81C2-442B-A368-C71BB823001E}"/>
              </a:ext>
            </a:extLst>
          </p:cNvPr>
          <p:cNvSpPr txBox="1"/>
          <p:nvPr/>
        </p:nvSpPr>
        <p:spPr>
          <a:xfrm>
            <a:off x="18174036" y="2799759"/>
            <a:ext cx="5446398" cy="11798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algn="ctr">
              <a:defRPr sz="9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sz="7000" b="0" dirty="0">
                <a:solidFill>
                  <a:schemeClr val="accent3">
                    <a:lumMod val="75000"/>
                  </a:schemeClr>
                </a:solidFill>
                <a:latin typeface="Agency FB" panose="020B0503020202020204" pitchFamily="34" charset="0"/>
              </a:rPr>
              <a:t>IDENTRIX</a:t>
            </a:r>
          </a:p>
        </p:txBody>
      </p:sp>
      <p:sp>
        <p:nvSpPr>
          <p:cNvPr id="24" name="Прямоугольник 16">
            <a:extLst>
              <a:ext uri="{FF2B5EF4-FFF2-40B4-BE49-F238E27FC236}">
                <a16:creationId xmlns:a16="http://schemas.microsoft.com/office/drawing/2014/main" id="{7C6A0C75-9CF4-413F-B8A7-F961C10F9D51}"/>
              </a:ext>
            </a:extLst>
          </p:cNvPr>
          <p:cNvSpPr txBox="1"/>
          <p:nvPr/>
        </p:nvSpPr>
        <p:spPr>
          <a:xfrm>
            <a:off x="15644450" y="1823234"/>
            <a:ext cx="1211227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Private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25" name="Прямоугольник 16">
            <a:extLst>
              <a:ext uri="{FF2B5EF4-FFF2-40B4-BE49-F238E27FC236}">
                <a16:creationId xmlns:a16="http://schemas.microsoft.com/office/drawing/2014/main" id="{5C33388B-FA70-4377-A95C-D07A4BDCFA05}"/>
              </a:ext>
            </a:extLst>
          </p:cNvPr>
          <p:cNvSpPr txBox="1"/>
          <p:nvPr/>
        </p:nvSpPr>
        <p:spPr>
          <a:xfrm>
            <a:off x="17168448" y="1836494"/>
            <a:ext cx="107176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Public</a:t>
            </a:r>
            <a:endParaRPr dirty="0">
              <a:solidFill>
                <a:schemeClr val="bg2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C9A5FA7-CF5B-4826-9F43-FD8B3BB27BDD}"/>
              </a:ext>
            </a:extLst>
          </p:cNvPr>
          <p:cNvCxnSpPr/>
          <p:nvPr/>
        </p:nvCxnSpPr>
        <p:spPr>
          <a:xfrm flipH="1">
            <a:off x="10588603" y="2918480"/>
            <a:ext cx="4324167" cy="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414CCC-E64A-4E65-B2A3-3C0353ADD7A3}"/>
              </a:ext>
            </a:extLst>
          </p:cNvPr>
          <p:cNvCxnSpPr>
            <a:cxnSpLocks/>
          </p:cNvCxnSpPr>
          <p:nvPr/>
        </p:nvCxnSpPr>
        <p:spPr>
          <a:xfrm flipH="1">
            <a:off x="10750958" y="7642883"/>
            <a:ext cx="6421312" cy="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E4A2BC3-FA45-4EE0-B982-8067FE746C4D}"/>
              </a:ext>
            </a:extLst>
          </p:cNvPr>
          <p:cNvCxnSpPr>
            <a:cxnSpLocks/>
          </p:cNvCxnSpPr>
          <p:nvPr/>
        </p:nvCxnSpPr>
        <p:spPr>
          <a:xfrm flipH="1">
            <a:off x="10131403" y="12062501"/>
            <a:ext cx="8359453" cy="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" name="Скругленный прямоугольник 101">
            <a:extLst>
              <a:ext uri="{FF2B5EF4-FFF2-40B4-BE49-F238E27FC236}">
                <a16:creationId xmlns:a16="http://schemas.microsoft.com/office/drawing/2014/main" id="{AC537CBE-F26F-4C81-9C45-9A7A3BF04276}"/>
              </a:ext>
            </a:extLst>
          </p:cNvPr>
          <p:cNvSpPr/>
          <p:nvPr/>
        </p:nvSpPr>
        <p:spPr>
          <a:xfrm>
            <a:off x="1719140" y="2374977"/>
            <a:ext cx="3585120" cy="1087006"/>
          </a:xfrm>
          <a:prstGeom prst="roundRect">
            <a:avLst>
              <a:gd name="adj" fmla="val 50000"/>
            </a:avLst>
          </a:prstGeom>
          <a:solidFill>
            <a:srgbClr val="61C3D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2" name="Скругленный прямоугольник 101">
            <a:extLst>
              <a:ext uri="{FF2B5EF4-FFF2-40B4-BE49-F238E27FC236}">
                <a16:creationId xmlns:a16="http://schemas.microsoft.com/office/drawing/2014/main" id="{49ACE5BB-3AD2-4347-8C0C-8AB8E0F06032}"/>
              </a:ext>
            </a:extLst>
          </p:cNvPr>
          <p:cNvSpPr/>
          <p:nvPr/>
        </p:nvSpPr>
        <p:spPr>
          <a:xfrm>
            <a:off x="1732393" y="6383769"/>
            <a:ext cx="3585120" cy="1087006"/>
          </a:xfrm>
          <a:prstGeom prst="roundRect">
            <a:avLst>
              <a:gd name="adj" fmla="val 50000"/>
            </a:avLst>
          </a:prstGeom>
          <a:solidFill>
            <a:srgbClr val="61C3D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3" name="Скругленный прямоугольник 101">
            <a:extLst>
              <a:ext uri="{FF2B5EF4-FFF2-40B4-BE49-F238E27FC236}">
                <a16:creationId xmlns:a16="http://schemas.microsoft.com/office/drawing/2014/main" id="{C85CAE55-B8C2-4CF3-B3E2-604ABE38A72E}"/>
              </a:ext>
            </a:extLst>
          </p:cNvPr>
          <p:cNvSpPr/>
          <p:nvPr/>
        </p:nvSpPr>
        <p:spPr>
          <a:xfrm>
            <a:off x="1712514" y="10438929"/>
            <a:ext cx="3585120" cy="1087006"/>
          </a:xfrm>
          <a:prstGeom prst="roundRect">
            <a:avLst>
              <a:gd name="adj" fmla="val 50000"/>
            </a:avLst>
          </a:prstGeom>
          <a:solidFill>
            <a:srgbClr val="61C3D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ABA6687-8C68-4B3F-8375-E92EAE0E0384}"/>
              </a:ext>
            </a:extLst>
          </p:cNvPr>
          <p:cNvCxnSpPr>
            <a:cxnSpLocks/>
          </p:cNvCxnSpPr>
          <p:nvPr/>
        </p:nvCxnSpPr>
        <p:spPr>
          <a:xfrm>
            <a:off x="11695159" y="6410432"/>
            <a:ext cx="6795697" cy="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5B68BC1-6AE1-469E-A0B3-A206EE5AC3C7}"/>
              </a:ext>
            </a:extLst>
          </p:cNvPr>
          <p:cNvCxnSpPr>
            <a:cxnSpLocks/>
          </p:cNvCxnSpPr>
          <p:nvPr/>
        </p:nvCxnSpPr>
        <p:spPr>
          <a:xfrm>
            <a:off x="11708413" y="10896296"/>
            <a:ext cx="6795697" cy="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Прямоугольник 16">
            <a:extLst>
              <a:ext uri="{FF2B5EF4-FFF2-40B4-BE49-F238E27FC236}">
                <a16:creationId xmlns:a16="http://schemas.microsoft.com/office/drawing/2014/main" id="{D368F287-BE42-4954-BD20-D7C7D845A34E}"/>
              </a:ext>
            </a:extLst>
          </p:cNvPr>
          <p:cNvSpPr txBox="1"/>
          <p:nvPr/>
        </p:nvSpPr>
        <p:spPr>
          <a:xfrm>
            <a:off x="11682055" y="5792262"/>
            <a:ext cx="852154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Data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41" name="Прямоугольник 16">
            <a:extLst>
              <a:ext uri="{FF2B5EF4-FFF2-40B4-BE49-F238E27FC236}">
                <a16:creationId xmlns:a16="http://schemas.microsoft.com/office/drawing/2014/main" id="{0018BAA0-9855-49DA-BBC6-2DDC1C675883}"/>
              </a:ext>
            </a:extLst>
          </p:cNvPr>
          <p:cNvSpPr txBox="1"/>
          <p:nvPr/>
        </p:nvSpPr>
        <p:spPr>
          <a:xfrm>
            <a:off x="15293283" y="6958454"/>
            <a:ext cx="199189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Certification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42" name="Прямоугольник 16">
            <a:extLst>
              <a:ext uri="{FF2B5EF4-FFF2-40B4-BE49-F238E27FC236}">
                <a16:creationId xmlns:a16="http://schemas.microsoft.com/office/drawing/2014/main" id="{6222515D-853B-4B3D-A5EE-ADAF28CE46BA}"/>
              </a:ext>
            </a:extLst>
          </p:cNvPr>
          <p:cNvSpPr txBox="1"/>
          <p:nvPr/>
        </p:nvSpPr>
        <p:spPr>
          <a:xfrm>
            <a:off x="11648928" y="10251620"/>
            <a:ext cx="199189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Certification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43" name="Прямоугольник 16">
            <a:extLst>
              <a:ext uri="{FF2B5EF4-FFF2-40B4-BE49-F238E27FC236}">
                <a16:creationId xmlns:a16="http://schemas.microsoft.com/office/drawing/2014/main" id="{F0C0AE47-9544-42A1-A861-8334BF9BDD09}"/>
              </a:ext>
            </a:extLst>
          </p:cNvPr>
          <p:cNvSpPr txBox="1"/>
          <p:nvPr/>
        </p:nvSpPr>
        <p:spPr>
          <a:xfrm>
            <a:off x="16532362" y="11378051"/>
            <a:ext cx="1972654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Transaction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44" name="Прямоугольник 16">
            <a:extLst>
              <a:ext uri="{FF2B5EF4-FFF2-40B4-BE49-F238E27FC236}">
                <a16:creationId xmlns:a16="http://schemas.microsoft.com/office/drawing/2014/main" id="{66477C81-1863-4FA1-A710-F5D7C6651E03}"/>
              </a:ext>
            </a:extLst>
          </p:cNvPr>
          <p:cNvSpPr txBox="1"/>
          <p:nvPr/>
        </p:nvSpPr>
        <p:spPr>
          <a:xfrm>
            <a:off x="1938411" y="2651495"/>
            <a:ext cx="3147655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Generating Wallet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45" name="Прямоугольник 16">
            <a:extLst>
              <a:ext uri="{FF2B5EF4-FFF2-40B4-BE49-F238E27FC236}">
                <a16:creationId xmlns:a16="http://schemas.microsoft.com/office/drawing/2014/main" id="{6DC3378F-7E4F-4D4A-95B7-3A63E6938AC0}"/>
              </a:ext>
            </a:extLst>
          </p:cNvPr>
          <p:cNvSpPr txBox="1"/>
          <p:nvPr/>
        </p:nvSpPr>
        <p:spPr>
          <a:xfrm>
            <a:off x="2059112" y="6642163"/>
            <a:ext cx="288796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Joining Network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46" name="Прямоугольник 16">
            <a:extLst>
              <a:ext uri="{FF2B5EF4-FFF2-40B4-BE49-F238E27FC236}">
                <a16:creationId xmlns:a16="http://schemas.microsoft.com/office/drawing/2014/main" id="{9A73A299-9090-480A-8AFC-84CB96FE2C66}"/>
              </a:ext>
            </a:extLst>
          </p:cNvPr>
          <p:cNvSpPr txBox="1"/>
          <p:nvPr/>
        </p:nvSpPr>
        <p:spPr>
          <a:xfrm>
            <a:off x="2431425" y="10695237"/>
            <a:ext cx="2131351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Transaction</a:t>
            </a:r>
            <a:endParaRPr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23658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7">
            <a:extLst>
              <a:ext uri="{FF2B5EF4-FFF2-40B4-BE49-F238E27FC236}">
                <a16:creationId xmlns:a16="http://schemas.microsoft.com/office/drawing/2014/main" id="{CCF2C625-981E-4795-B450-1D63F22C2105}"/>
              </a:ext>
            </a:extLst>
          </p:cNvPr>
          <p:cNvSpPr txBox="1"/>
          <p:nvPr/>
        </p:nvSpPr>
        <p:spPr>
          <a:xfrm>
            <a:off x="9468801" y="161181"/>
            <a:ext cx="5446398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algn="ctr">
              <a:defRPr sz="9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sz="5000" b="0" dirty="0">
                <a:solidFill>
                  <a:schemeClr val="accent3">
                    <a:lumMod val="75000"/>
                  </a:schemeClr>
                </a:solidFill>
                <a:latin typeface="Agency FB" panose="020B0503020202020204" pitchFamily="34" charset="0"/>
              </a:rPr>
              <a:t>IDENTRIX Protocol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720AE5B-2C4A-47ED-8F1E-975BC3C76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16370" y="797170"/>
            <a:ext cx="20235714" cy="1303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37977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142514-EE7D-4D0B-82B8-A7E5272B5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9092" y="-207820"/>
            <a:ext cx="27681384" cy="14106699"/>
          </a:xfrm>
          <a:prstGeom prst="rect">
            <a:avLst/>
          </a:prstGeom>
        </p:spPr>
      </p:pic>
      <p:sp>
        <p:nvSpPr>
          <p:cNvPr id="113" name="Text Box 27"/>
          <p:cNvSpPr txBox="1"/>
          <p:nvPr/>
        </p:nvSpPr>
        <p:spPr>
          <a:xfrm>
            <a:off x="4874489" y="5992892"/>
            <a:ext cx="14635021" cy="5334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ctr">
              <a:defRPr sz="9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sz="14000" b="0" dirty="0">
                <a:latin typeface="Agency FB" panose="020B0503020202020204" pitchFamily="34" charset="0"/>
              </a:rPr>
              <a:t>IDENTRIX</a:t>
            </a:r>
            <a:endParaRPr lang="en-US" sz="10000" b="0" dirty="0">
              <a:latin typeface="Agency FB" panose="020B0503020202020204" pitchFamily="34" charset="0"/>
            </a:endParaRPr>
          </a:p>
          <a:p>
            <a:pPr algn="ctr">
              <a:defRPr sz="9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endParaRPr lang="en-US" sz="10000" b="0" dirty="0">
              <a:latin typeface="Agency FB" panose="020B0503020202020204" pitchFamily="34" charset="0"/>
            </a:endParaRPr>
          </a:p>
          <a:p>
            <a:pPr algn="ctr">
              <a:defRPr sz="9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sz="10000" b="0" dirty="0">
                <a:latin typeface="Agency FB" panose="020B0503020202020204" pitchFamily="34" charset="0"/>
              </a:rPr>
              <a:t>Demo</a:t>
            </a:r>
            <a:endParaRPr lang="en-US" sz="14000" b="0" dirty="0">
              <a:latin typeface="Agency FB" panose="020B0503020202020204" pitchFamily="34" charset="0"/>
            </a:endParaRPr>
          </a:p>
        </p:txBody>
      </p:sp>
      <p:pic>
        <p:nvPicPr>
          <p:cNvPr id="1026" name="Picture 2" descr="Image result for fingerprint icon png white">
            <a:extLst>
              <a:ext uri="{FF2B5EF4-FFF2-40B4-BE49-F238E27FC236}">
                <a16:creationId xmlns:a16="http://schemas.microsoft.com/office/drawing/2014/main" id="{A4390605-039E-434A-AFD8-E32D7F65C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0451" y="3511051"/>
            <a:ext cx="2481842" cy="24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31605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142514-EE7D-4D0B-82B8-A7E5272B5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9092" y="-207820"/>
            <a:ext cx="27681384" cy="14106699"/>
          </a:xfrm>
          <a:prstGeom prst="rect">
            <a:avLst/>
          </a:prstGeom>
        </p:spPr>
      </p:pic>
      <p:sp>
        <p:nvSpPr>
          <p:cNvPr id="113" name="Text Box 27"/>
          <p:cNvSpPr txBox="1"/>
          <p:nvPr/>
        </p:nvSpPr>
        <p:spPr>
          <a:xfrm>
            <a:off x="4874489" y="5992892"/>
            <a:ext cx="14635021" cy="5334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ctr">
              <a:defRPr sz="9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sz="14000" b="0" dirty="0">
                <a:latin typeface="Agency FB" panose="020B0503020202020204" pitchFamily="34" charset="0"/>
              </a:rPr>
              <a:t>IDENTRIX</a:t>
            </a:r>
          </a:p>
          <a:p>
            <a:pPr algn="ctr">
              <a:defRPr sz="9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endParaRPr lang="en-US" sz="10000" b="0" dirty="0">
              <a:latin typeface="Agency FB" panose="020B0503020202020204" pitchFamily="34" charset="0"/>
            </a:endParaRPr>
          </a:p>
          <a:p>
            <a:pPr algn="ctr">
              <a:defRPr sz="9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sz="10000" b="0" dirty="0">
                <a:latin typeface="Agency FB" panose="020B0503020202020204" pitchFamily="34" charset="0"/>
              </a:rPr>
              <a:t>Questions?</a:t>
            </a:r>
          </a:p>
        </p:txBody>
      </p:sp>
      <p:pic>
        <p:nvPicPr>
          <p:cNvPr id="1026" name="Picture 2" descr="Image result for fingerprint icon png white">
            <a:extLst>
              <a:ext uri="{FF2B5EF4-FFF2-40B4-BE49-F238E27FC236}">
                <a16:creationId xmlns:a16="http://schemas.microsoft.com/office/drawing/2014/main" id="{A4390605-039E-434A-AFD8-E32D7F65C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0451" y="3511051"/>
            <a:ext cx="2481842" cy="24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61790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142514-EE7D-4D0B-82B8-A7E5272B5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9092" y="-207820"/>
            <a:ext cx="27681384" cy="14106699"/>
          </a:xfrm>
          <a:prstGeom prst="rect">
            <a:avLst/>
          </a:prstGeom>
        </p:spPr>
      </p:pic>
      <p:sp>
        <p:nvSpPr>
          <p:cNvPr id="113" name="Text Box 27"/>
          <p:cNvSpPr txBox="1"/>
          <p:nvPr/>
        </p:nvSpPr>
        <p:spPr>
          <a:xfrm>
            <a:off x="4874489" y="5992892"/>
            <a:ext cx="14635021" cy="5334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ctr">
              <a:defRPr sz="9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sz="14000" b="0" dirty="0">
                <a:latin typeface="Agency FB" panose="020B0503020202020204" pitchFamily="34" charset="0"/>
              </a:rPr>
              <a:t>IDENTRIX</a:t>
            </a:r>
          </a:p>
          <a:p>
            <a:pPr algn="ctr">
              <a:defRPr sz="9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endParaRPr lang="en-US" sz="10000" b="0" dirty="0">
              <a:latin typeface="Agency FB" panose="020B0503020202020204" pitchFamily="34" charset="0"/>
            </a:endParaRPr>
          </a:p>
          <a:p>
            <a:pPr algn="ctr">
              <a:defRPr sz="9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sz="10000" b="0" dirty="0">
                <a:latin typeface="Agency FB" panose="020B0503020202020204" pitchFamily="34" charset="0"/>
              </a:rPr>
              <a:t>Appendix</a:t>
            </a:r>
          </a:p>
        </p:txBody>
      </p:sp>
      <p:pic>
        <p:nvPicPr>
          <p:cNvPr id="1026" name="Picture 2" descr="Image result for fingerprint icon png white">
            <a:extLst>
              <a:ext uri="{FF2B5EF4-FFF2-40B4-BE49-F238E27FC236}">
                <a16:creationId xmlns:a16="http://schemas.microsoft.com/office/drawing/2014/main" id="{A4390605-039E-434A-AFD8-E32D7F65C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0451" y="3511051"/>
            <a:ext cx="2481842" cy="24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6446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roup"/>
          <p:cNvGrpSpPr/>
          <p:nvPr/>
        </p:nvGrpSpPr>
        <p:grpSpPr>
          <a:xfrm>
            <a:off x="9651219" y="1394250"/>
            <a:ext cx="10033561" cy="4558262"/>
            <a:chOff x="0" y="0"/>
            <a:chExt cx="10033559" cy="4558260"/>
          </a:xfrm>
        </p:grpSpPr>
        <p:pic>
          <p:nvPicPr>
            <p:cNvPr id="20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073004"/>
              <a:ext cx="1485257" cy="14852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5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263468" y="0"/>
              <a:ext cx="1287223" cy="12872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6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389876" y="2806874"/>
              <a:ext cx="1643684" cy="16436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7" name="Line"/>
            <p:cNvSpPr/>
            <p:nvPr/>
          </p:nvSpPr>
          <p:spPr>
            <a:xfrm flipV="1">
              <a:off x="1766239" y="1242632"/>
              <a:ext cx="1957884" cy="1783036"/>
            </a:xfrm>
            <a:prstGeom prst="line">
              <a:avLst/>
            </a:prstGeom>
            <a:noFill/>
            <a:ln w="101600" cap="flat">
              <a:solidFill>
                <a:schemeClr val="accent2">
                  <a:satOff val="-5730"/>
                  <a:lumOff val="-10705"/>
                </a:scheme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08" name="Line"/>
            <p:cNvSpPr/>
            <p:nvPr/>
          </p:nvSpPr>
          <p:spPr>
            <a:xfrm>
              <a:off x="1766239" y="4176090"/>
              <a:ext cx="6179103" cy="1"/>
            </a:xfrm>
            <a:prstGeom prst="line">
              <a:avLst/>
            </a:prstGeom>
            <a:noFill/>
            <a:ln w="88900" cap="flat">
              <a:solidFill>
                <a:schemeClr val="accent2">
                  <a:satOff val="-5730"/>
                  <a:lumOff val="-10705"/>
                </a:scheme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09" name="Coins"/>
            <p:cNvSpPr/>
            <p:nvPr/>
          </p:nvSpPr>
          <p:spPr>
            <a:xfrm>
              <a:off x="4777353" y="3840637"/>
              <a:ext cx="668897" cy="670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1" y="0"/>
                  </a:moveTo>
                  <a:cubicBezTo>
                    <a:pt x="7949" y="0"/>
                    <a:pt x="5266" y="392"/>
                    <a:pt x="3255" y="1111"/>
                  </a:cubicBezTo>
                  <a:cubicBezTo>
                    <a:pt x="1360" y="1787"/>
                    <a:pt x="273" y="2685"/>
                    <a:pt x="273" y="3572"/>
                  </a:cubicBezTo>
                  <a:cubicBezTo>
                    <a:pt x="273" y="4460"/>
                    <a:pt x="1360" y="5360"/>
                    <a:pt x="3255" y="6035"/>
                  </a:cubicBezTo>
                  <a:cubicBezTo>
                    <a:pt x="5266" y="6749"/>
                    <a:pt x="7949" y="7147"/>
                    <a:pt x="10801" y="7147"/>
                  </a:cubicBezTo>
                  <a:cubicBezTo>
                    <a:pt x="13652" y="7147"/>
                    <a:pt x="16334" y="6754"/>
                    <a:pt x="18345" y="6035"/>
                  </a:cubicBezTo>
                  <a:cubicBezTo>
                    <a:pt x="20240" y="5360"/>
                    <a:pt x="21327" y="4460"/>
                    <a:pt x="21327" y="3572"/>
                  </a:cubicBezTo>
                  <a:cubicBezTo>
                    <a:pt x="21327" y="2685"/>
                    <a:pt x="20240" y="1787"/>
                    <a:pt x="18345" y="1111"/>
                  </a:cubicBezTo>
                  <a:cubicBezTo>
                    <a:pt x="16334" y="398"/>
                    <a:pt x="13652" y="0"/>
                    <a:pt x="10801" y="0"/>
                  </a:cubicBezTo>
                  <a:close/>
                  <a:moveTo>
                    <a:pt x="12" y="4505"/>
                  </a:moveTo>
                  <a:lnTo>
                    <a:pt x="12" y="5914"/>
                  </a:lnTo>
                  <a:cubicBezTo>
                    <a:pt x="12" y="8033"/>
                    <a:pt x="4846" y="9754"/>
                    <a:pt x="10811" y="9754"/>
                  </a:cubicBezTo>
                  <a:cubicBezTo>
                    <a:pt x="16776" y="9754"/>
                    <a:pt x="21600" y="8039"/>
                    <a:pt x="21600" y="5914"/>
                  </a:cubicBezTo>
                  <a:lnTo>
                    <a:pt x="21600" y="4505"/>
                  </a:lnTo>
                  <a:cubicBezTo>
                    <a:pt x="21136" y="5284"/>
                    <a:pt x="20088" y="5991"/>
                    <a:pt x="18531" y="6541"/>
                  </a:cubicBezTo>
                  <a:cubicBezTo>
                    <a:pt x="16460" y="7276"/>
                    <a:pt x="13718" y="7679"/>
                    <a:pt x="10806" y="7679"/>
                  </a:cubicBezTo>
                  <a:cubicBezTo>
                    <a:pt x="7894" y="7679"/>
                    <a:pt x="5146" y="7276"/>
                    <a:pt x="3081" y="6541"/>
                  </a:cubicBezTo>
                  <a:cubicBezTo>
                    <a:pt x="1524" y="5985"/>
                    <a:pt x="476" y="5284"/>
                    <a:pt x="12" y="4505"/>
                  </a:cubicBezTo>
                  <a:close/>
                  <a:moveTo>
                    <a:pt x="0" y="7320"/>
                  </a:moveTo>
                  <a:lnTo>
                    <a:pt x="0" y="8284"/>
                  </a:lnTo>
                  <a:cubicBezTo>
                    <a:pt x="0" y="10402"/>
                    <a:pt x="4836" y="12123"/>
                    <a:pt x="10801" y="12123"/>
                  </a:cubicBezTo>
                  <a:cubicBezTo>
                    <a:pt x="16766" y="12123"/>
                    <a:pt x="21600" y="10408"/>
                    <a:pt x="21600" y="8284"/>
                  </a:cubicBezTo>
                  <a:lnTo>
                    <a:pt x="21600" y="7320"/>
                  </a:lnTo>
                  <a:cubicBezTo>
                    <a:pt x="21458" y="7495"/>
                    <a:pt x="21295" y="7664"/>
                    <a:pt x="21098" y="7827"/>
                  </a:cubicBezTo>
                  <a:cubicBezTo>
                    <a:pt x="20508" y="8329"/>
                    <a:pt x="19672" y="8769"/>
                    <a:pt x="18618" y="9145"/>
                  </a:cubicBezTo>
                  <a:cubicBezTo>
                    <a:pt x="16520" y="9891"/>
                    <a:pt x="13745" y="10299"/>
                    <a:pt x="10801" y="10299"/>
                  </a:cubicBezTo>
                  <a:cubicBezTo>
                    <a:pt x="7856" y="10299"/>
                    <a:pt x="5080" y="9891"/>
                    <a:pt x="2982" y="9145"/>
                  </a:cubicBezTo>
                  <a:cubicBezTo>
                    <a:pt x="1928" y="8769"/>
                    <a:pt x="1099" y="8329"/>
                    <a:pt x="504" y="7827"/>
                  </a:cubicBezTo>
                  <a:cubicBezTo>
                    <a:pt x="307" y="7664"/>
                    <a:pt x="142" y="7495"/>
                    <a:pt x="0" y="7320"/>
                  </a:cubicBezTo>
                  <a:close/>
                  <a:moveTo>
                    <a:pt x="0" y="9689"/>
                  </a:moveTo>
                  <a:lnTo>
                    <a:pt x="0" y="10653"/>
                  </a:lnTo>
                  <a:cubicBezTo>
                    <a:pt x="0" y="12771"/>
                    <a:pt x="4836" y="14492"/>
                    <a:pt x="10801" y="14492"/>
                  </a:cubicBezTo>
                  <a:cubicBezTo>
                    <a:pt x="16766" y="14492"/>
                    <a:pt x="21600" y="12777"/>
                    <a:pt x="21600" y="10653"/>
                  </a:cubicBezTo>
                  <a:lnTo>
                    <a:pt x="21600" y="9689"/>
                  </a:lnTo>
                  <a:cubicBezTo>
                    <a:pt x="21458" y="9864"/>
                    <a:pt x="21295" y="10033"/>
                    <a:pt x="21098" y="10197"/>
                  </a:cubicBezTo>
                  <a:cubicBezTo>
                    <a:pt x="20508" y="10698"/>
                    <a:pt x="19672" y="11138"/>
                    <a:pt x="18618" y="11514"/>
                  </a:cubicBezTo>
                  <a:cubicBezTo>
                    <a:pt x="16520" y="12260"/>
                    <a:pt x="13745" y="12668"/>
                    <a:pt x="10801" y="12668"/>
                  </a:cubicBezTo>
                  <a:cubicBezTo>
                    <a:pt x="7856" y="12668"/>
                    <a:pt x="5080" y="12260"/>
                    <a:pt x="2982" y="11514"/>
                  </a:cubicBezTo>
                  <a:cubicBezTo>
                    <a:pt x="1928" y="11138"/>
                    <a:pt x="1099" y="10698"/>
                    <a:pt x="504" y="10197"/>
                  </a:cubicBezTo>
                  <a:cubicBezTo>
                    <a:pt x="307" y="10033"/>
                    <a:pt x="142" y="9864"/>
                    <a:pt x="0" y="9689"/>
                  </a:cubicBezTo>
                  <a:close/>
                  <a:moveTo>
                    <a:pt x="0" y="12059"/>
                  </a:moveTo>
                  <a:lnTo>
                    <a:pt x="0" y="13022"/>
                  </a:lnTo>
                  <a:cubicBezTo>
                    <a:pt x="0" y="15141"/>
                    <a:pt x="4836" y="16862"/>
                    <a:pt x="10801" y="16862"/>
                  </a:cubicBezTo>
                  <a:cubicBezTo>
                    <a:pt x="16766" y="16862"/>
                    <a:pt x="21600" y="15146"/>
                    <a:pt x="21600" y="13022"/>
                  </a:cubicBezTo>
                  <a:lnTo>
                    <a:pt x="21600" y="12059"/>
                  </a:lnTo>
                  <a:cubicBezTo>
                    <a:pt x="21458" y="12233"/>
                    <a:pt x="21295" y="12402"/>
                    <a:pt x="21098" y="12566"/>
                  </a:cubicBezTo>
                  <a:cubicBezTo>
                    <a:pt x="20508" y="13067"/>
                    <a:pt x="19672" y="13507"/>
                    <a:pt x="18618" y="13883"/>
                  </a:cubicBezTo>
                  <a:cubicBezTo>
                    <a:pt x="16520" y="14629"/>
                    <a:pt x="13745" y="15037"/>
                    <a:pt x="10801" y="15037"/>
                  </a:cubicBezTo>
                  <a:cubicBezTo>
                    <a:pt x="7856" y="15037"/>
                    <a:pt x="5080" y="14629"/>
                    <a:pt x="2982" y="13883"/>
                  </a:cubicBezTo>
                  <a:cubicBezTo>
                    <a:pt x="1928" y="13507"/>
                    <a:pt x="1099" y="13067"/>
                    <a:pt x="504" y="12566"/>
                  </a:cubicBezTo>
                  <a:cubicBezTo>
                    <a:pt x="307" y="12402"/>
                    <a:pt x="142" y="12233"/>
                    <a:pt x="0" y="12059"/>
                  </a:cubicBezTo>
                  <a:close/>
                  <a:moveTo>
                    <a:pt x="0" y="14428"/>
                  </a:moveTo>
                  <a:lnTo>
                    <a:pt x="0" y="15391"/>
                  </a:lnTo>
                  <a:cubicBezTo>
                    <a:pt x="0" y="17510"/>
                    <a:pt x="4836" y="19231"/>
                    <a:pt x="10801" y="19231"/>
                  </a:cubicBezTo>
                  <a:cubicBezTo>
                    <a:pt x="16766" y="19231"/>
                    <a:pt x="21600" y="17515"/>
                    <a:pt x="21600" y="15391"/>
                  </a:cubicBezTo>
                  <a:lnTo>
                    <a:pt x="21600" y="14428"/>
                  </a:lnTo>
                  <a:cubicBezTo>
                    <a:pt x="21458" y="14602"/>
                    <a:pt x="21295" y="14772"/>
                    <a:pt x="21098" y="14935"/>
                  </a:cubicBezTo>
                  <a:cubicBezTo>
                    <a:pt x="20508" y="15436"/>
                    <a:pt x="19672" y="15877"/>
                    <a:pt x="18618" y="16252"/>
                  </a:cubicBezTo>
                  <a:cubicBezTo>
                    <a:pt x="16520" y="16998"/>
                    <a:pt x="13745" y="17406"/>
                    <a:pt x="10801" y="17406"/>
                  </a:cubicBezTo>
                  <a:cubicBezTo>
                    <a:pt x="7856" y="17406"/>
                    <a:pt x="5080" y="16998"/>
                    <a:pt x="2982" y="16252"/>
                  </a:cubicBezTo>
                  <a:cubicBezTo>
                    <a:pt x="1928" y="15877"/>
                    <a:pt x="1099" y="15436"/>
                    <a:pt x="504" y="14935"/>
                  </a:cubicBezTo>
                  <a:cubicBezTo>
                    <a:pt x="307" y="14772"/>
                    <a:pt x="142" y="14602"/>
                    <a:pt x="0" y="14428"/>
                  </a:cubicBezTo>
                  <a:close/>
                  <a:moveTo>
                    <a:pt x="0" y="16797"/>
                  </a:moveTo>
                  <a:lnTo>
                    <a:pt x="0" y="17760"/>
                  </a:lnTo>
                  <a:cubicBezTo>
                    <a:pt x="0" y="19879"/>
                    <a:pt x="4836" y="21600"/>
                    <a:pt x="10801" y="21600"/>
                  </a:cubicBezTo>
                  <a:cubicBezTo>
                    <a:pt x="16766" y="21600"/>
                    <a:pt x="21600" y="19879"/>
                    <a:pt x="21600" y="17760"/>
                  </a:cubicBezTo>
                  <a:lnTo>
                    <a:pt x="21600" y="16797"/>
                  </a:lnTo>
                  <a:cubicBezTo>
                    <a:pt x="21458" y="16971"/>
                    <a:pt x="21295" y="17141"/>
                    <a:pt x="21098" y="17304"/>
                  </a:cubicBezTo>
                  <a:cubicBezTo>
                    <a:pt x="20508" y="17805"/>
                    <a:pt x="19672" y="18246"/>
                    <a:pt x="18618" y="18622"/>
                  </a:cubicBezTo>
                  <a:cubicBezTo>
                    <a:pt x="16520" y="19368"/>
                    <a:pt x="13745" y="19775"/>
                    <a:pt x="10801" y="19775"/>
                  </a:cubicBezTo>
                  <a:cubicBezTo>
                    <a:pt x="7856" y="19775"/>
                    <a:pt x="5080" y="19368"/>
                    <a:pt x="2982" y="18622"/>
                  </a:cubicBezTo>
                  <a:cubicBezTo>
                    <a:pt x="1928" y="18246"/>
                    <a:pt x="1099" y="17805"/>
                    <a:pt x="504" y="17304"/>
                  </a:cubicBezTo>
                  <a:cubicBezTo>
                    <a:pt x="307" y="17141"/>
                    <a:pt x="142" y="16971"/>
                    <a:pt x="0" y="167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2">
                  <a:satOff val="-5730"/>
                  <a:lumOff val="-10705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10" name="Coins"/>
            <p:cNvSpPr/>
            <p:nvPr/>
          </p:nvSpPr>
          <p:spPr>
            <a:xfrm>
              <a:off x="2397399" y="1813339"/>
              <a:ext cx="668897" cy="670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1" y="0"/>
                  </a:moveTo>
                  <a:cubicBezTo>
                    <a:pt x="7949" y="0"/>
                    <a:pt x="5266" y="392"/>
                    <a:pt x="3255" y="1111"/>
                  </a:cubicBezTo>
                  <a:cubicBezTo>
                    <a:pt x="1360" y="1787"/>
                    <a:pt x="273" y="2685"/>
                    <a:pt x="273" y="3572"/>
                  </a:cubicBezTo>
                  <a:cubicBezTo>
                    <a:pt x="273" y="4460"/>
                    <a:pt x="1360" y="5360"/>
                    <a:pt x="3255" y="6035"/>
                  </a:cubicBezTo>
                  <a:cubicBezTo>
                    <a:pt x="5266" y="6749"/>
                    <a:pt x="7949" y="7147"/>
                    <a:pt x="10801" y="7147"/>
                  </a:cubicBezTo>
                  <a:cubicBezTo>
                    <a:pt x="13652" y="7147"/>
                    <a:pt x="16334" y="6754"/>
                    <a:pt x="18345" y="6035"/>
                  </a:cubicBezTo>
                  <a:cubicBezTo>
                    <a:pt x="20240" y="5360"/>
                    <a:pt x="21327" y="4460"/>
                    <a:pt x="21327" y="3572"/>
                  </a:cubicBezTo>
                  <a:cubicBezTo>
                    <a:pt x="21327" y="2685"/>
                    <a:pt x="20240" y="1787"/>
                    <a:pt x="18345" y="1111"/>
                  </a:cubicBezTo>
                  <a:cubicBezTo>
                    <a:pt x="16334" y="398"/>
                    <a:pt x="13652" y="0"/>
                    <a:pt x="10801" y="0"/>
                  </a:cubicBezTo>
                  <a:close/>
                  <a:moveTo>
                    <a:pt x="12" y="4505"/>
                  </a:moveTo>
                  <a:lnTo>
                    <a:pt x="12" y="5914"/>
                  </a:lnTo>
                  <a:cubicBezTo>
                    <a:pt x="12" y="8033"/>
                    <a:pt x="4846" y="9754"/>
                    <a:pt x="10811" y="9754"/>
                  </a:cubicBezTo>
                  <a:cubicBezTo>
                    <a:pt x="16776" y="9754"/>
                    <a:pt x="21600" y="8039"/>
                    <a:pt x="21600" y="5914"/>
                  </a:cubicBezTo>
                  <a:lnTo>
                    <a:pt x="21600" y="4505"/>
                  </a:lnTo>
                  <a:cubicBezTo>
                    <a:pt x="21136" y="5284"/>
                    <a:pt x="20088" y="5991"/>
                    <a:pt x="18531" y="6541"/>
                  </a:cubicBezTo>
                  <a:cubicBezTo>
                    <a:pt x="16460" y="7276"/>
                    <a:pt x="13718" y="7679"/>
                    <a:pt x="10806" y="7679"/>
                  </a:cubicBezTo>
                  <a:cubicBezTo>
                    <a:pt x="7894" y="7679"/>
                    <a:pt x="5146" y="7276"/>
                    <a:pt x="3081" y="6541"/>
                  </a:cubicBezTo>
                  <a:cubicBezTo>
                    <a:pt x="1524" y="5985"/>
                    <a:pt x="476" y="5284"/>
                    <a:pt x="12" y="4505"/>
                  </a:cubicBezTo>
                  <a:close/>
                  <a:moveTo>
                    <a:pt x="0" y="7320"/>
                  </a:moveTo>
                  <a:lnTo>
                    <a:pt x="0" y="8284"/>
                  </a:lnTo>
                  <a:cubicBezTo>
                    <a:pt x="0" y="10402"/>
                    <a:pt x="4836" y="12123"/>
                    <a:pt x="10801" y="12123"/>
                  </a:cubicBezTo>
                  <a:cubicBezTo>
                    <a:pt x="16766" y="12123"/>
                    <a:pt x="21600" y="10408"/>
                    <a:pt x="21600" y="8284"/>
                  </a:cubicBezTo>
                  <a:lnTo>
                    <a:pt x="21600" y="7320"/>
                  </a:lnTo>
                  <a:cubicBezTo>
                    <a:pt x="21458" y="7495"/>
                    <a:pt x="21295" y="7664"/>
                    <a:pt x="21098" y="7827"/>
                  </a:cubicBezTo>
                  <a:cubicBezTo>
                    <a:pt x="20508" y="8329"/>
                    <a:pt x="19672" y="8769"/>
                    <a:pt x="18618" y="9145"/>
                  </a:cubicBezTo>
                  <a:cubicBezTo>
                    <a:pt x="16520" y="9891"/>
                    <a:pt x="13745" y="10299"/>
                    <a:pt x="10801" y="10299"/>
                  </a:cubicBezTo>
                  <a:cubicBezTo>
                    <a:pt x="7856" y="10299"/>
                    <a:pt x="5080" y="9891"/>
                    <a:pt x="2982" y="9145"/>
                  </a:cubicBezTo>
                  <a:cubicBezTo>
                    <a:pt x="1928" y="8769"/>
                    <a:pt x="1099" y="8329"/>
                    <a:pt x="504" y="7827"/>
                  </a:cubicBezTo>
                  <a:cubicBezTo>
                    <a:pt x="307" y="7664"/>
                    <a:pt x="142" y="7495"/>
                    <a:pt x="0" y="7320"/>
                  </a:cubicBezTo>
                  <a:close/>
                  <a:moveTo>
                    <a:pt x="0" y="9689"/>
                  </a:moveTo>
                  <a:lnTo>
                    <a:pt x="0" y="10653"/>
                  </a:lnTo>
                  <a:cubicBezTo>
                    <a:pt x="0" y="12771"/>
                    <a:pt x="4836" y="14492"/>
                    <a:pt x="10801" y="14492"/>
                  </a:cubicBezTo>
                  <a:cubicBezTo>
                    <a:pt x="16766" y="14492"/>
                    <a:pt x="21600" y="12777"/>
                    <a:pt x="21600" y="10653"/>
                  </a:cubicBezTo>
                  <a:lnTo>
                    <a:pt x="21600" y="9689"/>
                  </a:lnTo>
                  <a:cubicBezTo>
                    <a:pt x="21458" y="9864"/>
                    <a:pt x="21295" y="10033"/>
                    <a:pt x="21098" y="10197"/>
                  </a:cubicBezTo>
                  <a:cubicBezTo>
                    <a:pt x="20508" y="10698"/>
                    <a:pt x="19672" y="11138"/>
                    <a:pt x="18618" y="11514"/>
                  </a:cubicBezTo>
                  <a:cubicBezTo>
                    <a:pt x="16520" y="12260"/>
                    <a:pt x="13745" y="12668"/>
                    <a:pt x="10801" y="12668"/>
                  </a:cubicBezTo>
                  <a:cubicBezTo>
                    <a:pt x="7856" y="12668"/>
                    <a:pt x="5080" y="12260"/>
                    <a:pt x="2982" y="11514"/>
                  </a:cubicBezTo>
                  <a:cubicBezTo>
                    <a:pt x="1928" y="11138"/>
                    <a:pt x="1099" y="10698"/>
                    <a:pt x="504" y="10197"/>
                  </a:cubicBezTo>
                  <a:cubicBezTo>
                    <a:pt x="307" y="10033"/>
                    <a:pt x="142" y="9864"/>
                    <a:pt x="0" y="9689"/>
                  </a:cubicBezTo>
                  <a:close/>
                  <a:moveTo>
                    <a:pt x="0" y="12059"/>
                  </a:moveTo>
                  <a:lnTo>
                    <a:pt x="0" y="13022"/>
                  </a:lnTo>
                  <a:cubicBezTo>
                    <a:pt x="0" y="15141"/>
                    <a:pt x="4836" y="16862"/>
                    <a:pt x="10801" y="16862"/>
                  </a:cubicBezTo>
                  <a:cubicBezTo>
                    <a:pt x="16766" y="16862"/>
                    <a:pt x="21600" y="15146"/>
                    <a:pt x="21600" y="13022"/>
                  </a:cubicBezTo>
                  <a:lnTo>
                    <a:pt x="21600" y="12059"/>
                  </a:lnTo>
                  <a:cubicBezTo>
                    <a:pt x="21458" y="12233"/>
                    <a:pt x="21295" y="12402"/>
                    <a:pt x="21098" y="12566"/>
                  </a:cubicBezTo>
                  <a:cubicBezTo>
                    <a:pt x="20508" y="13067"/>
                    <a:pt x="19672" y="13507"/>
                    <a:pt x="18618" y="13883"/>
                  </a:cubicBezTo>
                  <a:cubicBezTo>
                    <a:pt x="16520" y="14629"/>
                    <a:pt x="13745" y="15037"/>
                    <a:pt x="10801" y="15037"/>
                  </a:cubicBezTo>
                  <a:cubicBezTo>
                    <a:pt x="7856" y="15037"/>
                    <a:pt x="5080" y="14629"/>
                    <a:pt x="2982" y="13883"/>
                  </a:cubicBezTo>
                  <a:cubicBezTo>
                    <a:pt x="1928" y="13507"/>
                    <a:pt x="1099" y="13067"/>
                    <a:pt x="504" y="12566"/>
                  </a:cubicBezTo>
                  <a:cubicBezTo>
                    <a:pt x="307" y="12402"/>
                    <a:pt x="142" y="12233"/>
                    <a:pt x="0" y="12059"/>
                  </a:cubicBezTo>
                  <a:close/>
                  <a:moveTo>
                    <a:pt x="0" y="14428"/>
                  </a:moveTo>
                  <a:lnTo>
                    <a:pt x="0" y="15391"/>
                  </a:lnTo>
                  <a:cubicBezTo>
                    <a:pt x="0" y="17510"/>
                    <a:pt x="4836" y="19231"/>
                    <a:pt x="10801" y="19231"/>
                  </a:cubicBezTo>
                  <a:cubicBezTo>
                    <a:pt x="16766" y="19231"/>
                    <a:pt x="21600" y="17515"/>
                    <a:pt x="21600" y="15391"/>
                  </a:cubicBezTo>
                  <a:lnTo>
                    <a:pt x="21600" y="14428"/>
                  </a:lnTo>
                  <a:cubicBezTo>
                    <a:pt x="21458" y="14602"/>
                    <a:pt x="21295" y="14772"/>
                    <a:pt x="21098" y="14935"/>
                  </a:cubicBezTo>
                  <a:cubicBezTo>
                    <a:pt x="20508" y="15436"/>
                    <a:pt x="19672" y="15877"/>
                    <a:pt x="18618" y="16252"/>
                  </a:cubicBezTo>
                  <a:cubicBezTo>
                    <a:pt x="16520" y="16998"/>
                    <a:pt x="13745" y="17406"/>
                    <a:pt x="10801" y="17406"/>
                  </a:cubicBezTo>
                  <a:cubicBezTo>
                    <a:pt x="7856" y="17406"/>
                    <a:pt x="5080" y="16998"/>
                    <a:pt x="2982" y="16252"/>
                  </a:cubicBezTo>
                  <a:cubicBezTo>
                    <a:pt x="1928" y="15877"/>
                    <a:pt x="1099" y="15436"/>
                    <a:pt x="504" y="14935"/>
                  </a:cubicBezTo>
                  <a:cubicBezTo>
                    <a:pt x="307" y="14772"/>
                    <a:pt x="142" y="14602"/>
                    <a:pt x="0" y="14428"/>
                  </a:cubicBezTo>
                  <a:close/>
                  <a:moveTo>
                    <a:pt x="0" y="16797"/>
                  </a:moveTo>
                  <a:lnTo>
                    <a:pt x="0" y="17760"/>
                  </a:lnTo>
                  <a:cubicBezTo>
                    <a:pt x="0" y="19879"/>
                    <a:pt x="4836" y="21600"/>
                    <a:pt x="10801" y="21600"/>
                  </a:cubicBezTo>
                  <a:cubicBezTo>
                    <a:pt x="16766" y="21600"/>
                    <a:pt x="21600" y="19879"/>
                    <a:pt x="21600" y="17760"/>
                  </a:cubicBezTo>
                  <a:lnTo>
                    <a:pt x="21600" y="16797"/>
                  </a:lnTo>
                  <a:cubicBezTo>
                    <a:pt x="21458" y="16971"/>
                    <a:pt x="21295" y="17141"/>
                    <a:pt x="21098" y="17304"/>
                  </a:cubicBezTo>
                  <a:cubicBezTo>
                    <a:pt x="20508" y="17805"/>
                    <a:pt x="19672" y="18246"/>
                    <a:pt x="18618" y="18622"/>
                  </a:cubicBezTo>
                  <a:cubicBezTo>
                    <a:pt x="16520" y="19368"/>
                    <a:pt x="13745" y="19775"/>
                    <a:pt x="10801" y="19775"/>
                  </a:cubicBezTo>
                  <a:cubicBezTo>
                    <a:pt x="7856" y="19775"/>
                    <a:pt x="5080" y="19368"/>
                    <a:pt x="2982" y="18622"/>
                  </a:cubicBezTo>
                  <a:cubicBezTo>
                    <a:pt x="1928" y="18246"/>
                    <a:pt x="1099" y="17805"/>
                    <a:pt x="504" y="17304"/>
                  </a:cubicBezTo>
                  <a:cubicBezTo>
                    <a:pt x="307" y="17141"/>
                    <a:pt x="142" y="16971"/>
                    <a:pt x="0" y="167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2">
                  <a:satOff val="-5730"/>
                  <a:lumOff val="-10705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11" name="Line"/>
            <p:cNvSpPr/>
            <p:nvPr/>
          </p:nvSpPr>
          <p:spPr>
            <a:xfrm>
              <a:off x="6367158" y="1425588"/>
              <a:ext cx="1876745" cy="1481382"/>
            </a:xfrm>
            <a:prstGeom prst="line">
              <a:avLst/>
            </a:prstGeom>
            <a:noFill/>
            <a:ln w="114300" cap="flat">
              <a:solidFill>
                <a:schemeClr val="accent5">
                  <a:lumOff val="16764"/>
                </a:scheme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12" name="Authentication"/>
            <p:cNvSpPr txBox="1"/>
            <p:nvPr/>
          </p:nvSpPr>
          <p:spPr>
            <a:xfrm>
              <a:off x="7256292" y="1545031"/>
              <a:ext cx="1856618" cy="433991"/>
            </a:xfrm>
            <a:prstGeom prst="rect">
              <a:avLst/>
            </a:prstGeom>
            <a:gradFill flip="none" rotWithShape="1">
              <a:gsLst>
                <a:gs pos="0">
                  <a:srgbClr val="74CFF8"/>
                </a:gs>
                <a:gs pos="50000">
                  <a:srgbClr val="56CBFD"/>
                </a:gs>
                <a:gs pos="100000">
                  <a:srgbClr val="48B5E4"/>
                </a:gs>
              </a:gsLst>
              <a:lin ang="5400000" scaled="0"/>
            </a:gradFill>
            <a:ln w="6350" cap="flat">
              <a:solidFill>
                <a:schemeClr val="accent5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1900">
                  <a:solidFill>
                    <a:srgbClr val="FFFFFF"/>
                  </a:solidFill>
                </a:defRPr>
              </a:lvl1pPr>
            </a:lstStyle>
            <a:p>
              <a:r>
                <a:t>Authentication</a:t>
              </a:r>
            </a:p>
          </p:txBody>
        </p:sp>
      </p:grpSp>
      <p:grpSp>
        <p:nvGrpSpPr>
          <p:cNvPr id="225" name="Group"/>
          <p:cNvGrpSpPr/>
          <p:nvPr/>
        </p:nvGrpSpPr>
        <p:grpSpPr>
          <a:xfrm>
            <a:off x="9651219" y="7334956"/>
            <a:ext cx="10033561" cy="4558261"/>
            <a:chOff x="0" y="0"/>
            <a:chExt cx="10033559" cy="4558260"/>
          </a:xfrm>
        </p:grpSpPr>
        <p:pic>
          <p:nvPicPr>
            <p:cNvPr id="21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073004"/>
              <a:ext cx="1485257" cy="14852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5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263468" y="0"/>
              <a:ext cx="1287223" cy="12872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6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389876" y="2806874"/>
              <a:ext cx="1643684" cy="16436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7" name="Line"/>
            <p:cNvSpPr/>
            <p:nvPr/>
          </p:nvSpPr>
          <p:spPr>
            <a:xfrm flipH="1" flipV="1">
              <a:off x="5811859" y="1482372"/>
              <a:ext cx="1957885" cy="1783036"/>
            </a:xfrm>
            <a:prstGeom prst="line">
              <a:avLst/>
            </a:prstGeom>
            <a:noFill/>
            <a:ln w="101600" cap="flat">
              <a:solidFill>
                <a:schemeClr val="accent2">
                  <a:satOff val="-5730"/>
                  <a:lumOff val="-10705"/>
                </a:scheme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18" name="Line"/>
            <p:cNvSpPr/>
            <p:nvPr/>
          </p:nvSpPr>
          <p:spPr>
            <a:xfrm flipH="1" flipV="1">
              <a:off x="1766239" y="4176090"/>
              <a:ext cx="6179103" cy="1"/>
            </a:xfrm>
            <a:prstGeom prst="line">
              <a:avLst/>
            </a:prstGeom>
            <a:noFill/>
            <a:ln w="88900" cap="flat">
              <a:solidFill>
                <a:schemeClr val="accent2">
                  <a:satOff val="-5730"/>
                  <a:lumOff val="-10705"/>
                </a:scheme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19" name="Coins"/>
            <p:cNvSpPr/>
            <p:nvPr/>
          </p:nvSpPr>
          <p:spPr>
            <a:xfrm>
              <a:off x="4777354" y="3840637"/>
              <a:ext cx="668897" cy="670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1" y="0"/>
                  </a:moveTo>
                  <a:cubicBezTo>
                    <a:pt x="7949" y="0"/>
                    <a:pt x="5266" y="392"/>
                    <a:pt x="3255" y="1111"/>
                  </a:cubicBezTo>
                  <a:cubicBezTo>
                    <a:pt x="1360" y="1787"/>
                    <a:pt x="273" y="2685"/>
                    <a:pt x="273" y="3572"/>
                  </a:cubicBezTo>
                  <a:cubicBezTo>
                    <a:pt x="273" y="4460"/>
                    <a:pt x="1360" y="5360"/>
                    <a:pt x="3255" y="6035"/>
                  </a:cubicBezTo>
                  <a:cubicBezTo>
                    <a:pt x="5266" y="6749"/>
                    <a:pt x="7949" y="7147"/>
                    <a:pt x="10801" y="7147"/>
                  </a:cubicBezTo>
                  <a:cubicBezTo>
                    <a:pt x="13652" y="7147"/>
                    <a:pt x="16334" y="6754"/>
                    <a:pt x="18345" y="6035"/>
                  </a:cubicBezTo>
                  <a:cubicBezTo>
                    <a:pt x="20240" y="5360"/>
                    <a:pt x="21327" y="4460"/>
                    <a:pt x="21327" y="3572"/>
                  </a:cubicBezTo>
                  <a:cubicBezTo>
                    <a:pt x="21327" y="2685"/>
                    <a:pt x="20240" y="1787"/>
                    <a:pt x="18345" y="1111"/>
                  </a:cubicBezTo>
                  <a:cubicBezTo>
                    <a:pt x="16334" y="398"/>
                    <a:pt x="13652" y="0"/>
                    <a:pt x="10801" y="0"/>
                  </a:cubicBezTo>
                  <a:close/>
                  <a:moveTo>
                    <a:pt x="12" y="4505"/>
                  </a:moveTo>
                  <a:lnTo>
                    <a:pt x="12" y="5914"/>
                  </a:lnTo>
                  <a:cubicBezTo>
                    <a:pt x="12" y="8033"/>
                    <a:pt x="4846" y="9754"/>
                    <a:pt x="10811" y="9754"/>
                  </a:cubicBezTo>
                  <a:cubicBezTo>
                    <a:pt x="16776" y="9754"/>
                    <a:pt x="21600" y="8039"/>
                    <a:pt x="21600" y="5914"/>
                  </a:cubicBezTo>
                  <a:lnTo>
                    <a:pt x="21600" y="4505"/>
                  </a:lnTo>
                  <a:cubicBezTo>
                    <a:pt x="21136" y="5284"/>
                    <a:pt x="20088" y="5991"/>
                    <a:pt x="18531" y="6541"/>
                  </a:cubicBezTo>
                  <a:cubicBezTo>
                    <a:pt x="16460" y="7276"/>
                    <a:pt x="13718" y="7679"/>
                    <a:pt x="10806" y="7679"/>
                  </a:cubicBezTo>
                  <a:cubicBezTo>
                    <a:pt x="7894" y="7679"/>
                    <a:pt x="5146" y="7276"/>
                    <a:pt x="3081" y="6541"/>
                  </a:cubicBezTo>
                  <a:cubicBezTo>
                    <a:pt x="1524" y="5985"/>
                    <a:pt x="476" y="5284"/>
                    <a:pt x="12" y="4505"/>
                  </a:cubicBezTo>
                  <a:close/>
                  <a:moveTo>
                    <a:pt x="0" y="7320"/>
                  </a:moveTo>
                  <a:lnTo>
                    <a:pt x="0" y="8284"/>
                  </a:lnTo>
                  <a:cubicBezTo>
                    <a:pt x="0" y="10402"/>
                    <a:pt x="4836" y="12123"/>
                    <a:pt x="10801" y="12123"/>
                  </a:cubicBezTo>
                  <a:cubicBezTo>
                    <a:pt x="16766" y="12123"/>
                    <a:pt x="21600" y="10408"/>
                    <a:pt x="21600" y="8284"/>
                  </a:cubicBezTo>
                  <a:lnTo>
                    <a:pt x="21600" y="7320"/>
                  </a:lnTo>
                  <a:cubicBezTo>
                    <a:pt x="21458" y="7495"/>
                    <a:pt x="21295" y="7664"/>
                    <a:pt x="21098" y="7827"/>
                  </a:cubicBezTo>
                  <a:cubicBezTo>
                    <a:pt x="20508" y="8329"/>
                    <a:pt x="19672" y="8769"/>
                    <a:pt x="18618" y="9145"/>
                  </a:cubicBezTo>
                  <a:cubicBezTo>
                    <a:pt x="16520" y="9891"/>
                    <a:pt x="13745" y="10299"/>
                    <a:pt x="10801" y="10299"/>
                  </a:cubicBezTo>
                  <a:cubicBezTo>
                    <a:pt x="7856" y="10299"/>
                    <a:pt x="5080" y="9891"/>
                    <a:pt x="2982" y="9145"/>
                  </a:cubicBezTo>
                  <a:cubicBezTo>
                    <a:pt x="1928" y="8769"/>
                    <a:pt x="1099" y="8329"/>
                    <a:pt x="504" y="7827"/>
                  </a:cubicBezTo>
                  <a:cubicBezTo>
                    <a:pt x="307" y="7664"/>
                    <a:pt x="142" y="7495"/>
                    <a:pt x="0" y="7320"/>
                  </a:cubicBezTo>
                  <a:close/>
                  <a:moveTo>
                    <a:pt x="0" y="9689"/>
                  </a:moveTo>
                  <a:lnTo>
                    <a:pt x="0" y="10653"/>
                  </a:lnTo>
                  <a:cubicBezTo>
                    <a:pt x="0" y="12771"/>
                    <a:pt x="4836" y="14492"/>
                    <a:pt x="10801" y="14492"/>
                  </a:cubicBezTo>
                  <a:cubicBezTo>
                    <a:pt x="16766" y="14492"/>
                    <a:pt x="21600" y="12777"/>
                    <a:pt x="21600" y="10653"/>
                  </a:cubicBezTo>
                  <a:lnTo>
                    <a:pt x="21600" y="9689"/>
                  </a:lnTo>
                  <a:cubicBezTo>
                    <a:pt x="21458" y="9864"/>
                    <a:pt x="21295" y="10033"/>
                    <a:pt x="21098" y="10197"/>
                  </a:cubicBezTo>
                  <a:cubicBezTo>
                    <a:pt x="20508" y="10698"/>
                    <a:pt x="19672" y="11138"/>
                    <a:pt x="18618" y="11514"/>
                  </a:cubicBezTo>
                  <a:cubicBezTo>
                    <a:pt x="16520" y="12260"/>
                    <a:pt x="13745" y="12668"/>
                    <a:pt x="10801" y="12668"/>
                  </a:cubicBezTo>
                  <a:cubicBezTo>
                    <a:pt x="7856" y="12668"/>
                    <a:pt x="5080" y="12260"/>
                    <a:pt x="2982" y="11514"/>
                  </a:cubicBezTo>
                  <a:cubicBezTo>
                    <a:pt x="1928" y="11138"/>
                    <a:pt x="1099" y="10698"/>
                    <a:pt x="504" y="10197"/>
                  </a:cubicBezTo>
                  <a:cubicBezTo>
                    <a:pt x="307" y="10033"/>
                    <a:pt x="142" y="9864"/>
                    <a:pt x="0" y="9689"/>
                  </a:cubicBezTo>
                  <a:close/>
                  <a:moveTo>
                    <a:pt x="0" y="12059"/>
                  </a:moveTo>
                  <a:lnTo>
                    <a:pt x="0" y="13022"/>
                  </a:lnTo>
                  <a:cubicBezTo>
                    <a:pt x="0" y="15141"/>
                    <a:pt x="4836" y="16862"/>
                    <a:pt x="10801" y="16862"/>
                  </a:cubicBezTo>
                  <a:cubicBezTo>
                    <a:pt x="16766" y="16862"/>
                    <a:pt x="21600" y="15146"/>
                    <a:pt x="21600" y="13022"/>
                  </a:cubicBezTo>
                  <a:lnTo>
                    <a:pt x="21600" y="12059"/>
                  </a:lnTo>
                  <a:cubicBezTo>
                    <a:pt x="21458" y="12233"/>
                    <a:pt x="21295" y="12402"/>
                    <a:pt x="21098" y="12566"/>
                  </a:cubicBezTo>
                  <a:cubicBezTo>
                    <a:pt x="20508" y="13067"/>
                    <a:pt x="19672" y="13507"/>
                    <a:pt x="18618" y="13883"/>
                  </a:cubicBezTo>
                  <a:cubicBezTo>
                    <a:pt x="16520" y="14629"/>
                    <a:pt x="13745" y="15037"/>
                    <a:pt x="10801" y="15037"/>
                  </a:cubicBezTo>
                  <a:cubicBezTo>
                    <a:pt x="7856" y="15037"/>
                    <a:pt x="5080" y="14629"/>
                    <a:pt x="2982" y="13883"/>
                  </a:cubicBezTo>
                  <a:cubicBezTo>
                    <a:pt x="1928" y="13507"/>
                    <a:pt x="1099" y="13067"/>
                    <a:pt x="504" y="12566"/>
                  </a:cubicBezTo>
                  <a:cubicBezTo>
                    <a:pt x="307" y="12402"/>
                    <a:pt x="142" y="12233"/>
                    <a:pt x="0" y="12059"/>
                  </a:cubicBezTo>
                  <a:close/>
                  <a:moveTo>
                    <a:pt x="0" y="14428"/>
                  </a:moveTo>
                  <a:lnTo>
                    <a:pt x="0" y="15391"/>
                  </a:lnTo>
                  <a:cubicBezTo>
                    <a:pt x="0" y="17510"/>
                    <a:pt x="4836" y="19231"/>
                    <a:pt x="10801" y="19231"/>
                  </a:cubicBezTo>
                  <a:cubicBezTo>
                    <a:pt x="16766" y="19231"/>
                    <a:pt x="21600" y="17515"/>
                    <a:pt x="21600" y="15391"/>
                  </a:cubicBezTo>
                  <a:lnTo>
                    <a:pt x="21600" y="14428"/>
                  </a:lnTo>
                  <a:cubicBezTo>
                    <a:pt x="21458" y="14602"/>
                    <a:pt x="21295" y="14772"/>
                    <a:pt x="21098" y="14935"/>
                  </a:cubicBezTo>
                  <a:cubicBezTo>
                    <a:pt x="20508" y="15436"/>
                    <a:pt x="19672" y="15877"/>
                    <a:pt x="18618" y="16252"/>
                  </a:cubicBezTo>
                  <a:cubicBezTo>
                    <a:pt x="16520" y="16998"/>
                    <a:pt x="13745" y="17406"/>
                    <a:pt x="10801" y="17406"/>
                  </a:cubicBezTo>
                  <a:cubicBezTo>
                    <a:pt x="7856" y="17406"/>
                    <a:pt x="5080" y="16998"/>
                    <a:pt x="2982" y="16252"/>
                  </a:cubicBezTo>
                  <a:cubicBezTo>
                    <a:pt x="1928" y="15877"/>
                    <a:pt x="1099" y="15436"/>
                    <a:pt x="504" y="14935"/>
                  </a:cubicBezTo>
                  <a:cubicBezTo>
                    <a:pt x="307" y="14772"/>
                    <a:pt x="142" y="14602"/>
                    <a:pt x="0" y="14428"/>
                  </a:cubicBezTo>
                  <a:close/>
                  <a:moveTo>
                    <a:pt x="0" y="16797"/>
                  </a:moveTo>
                  <a:lnTo>
                    <a:pt x="0" y="17760"/>
                  </a:lnTo>
                  <a:cubicBezTo>
                    <a:pt x="0" y="19879"/>
                    <a:pt x="4836" y="21600"/>
                    <a:pt x="10801" y="21600"/>
                  </a:cubicBezTo>
                  <a:cubicBezTo>
                    <a:pt x="16766" y="21600"/>
                    <a:pt x="21600" y="19879"/>
                    <a:pt x="21600" y="17760"/>
                  </a:cubicBezTo>
                  <a:lnTo>
                    <a:pt x="21600" y="16797"/>
                  </a:lnTo>
                  <a:cubicBezTo>
                    <a:pt x="21458" y="16971"/>
                    <a:pt x="21295" y="17141"/>
                    <a:pt x="21098" y="17304"/>
                  </a:cubicBezTo>
                  <a:cubicBezTo>
                    <a:pt x="20508" y="17805"/>
                    <a:pt x="19672" y="18246"/>
                    <a:pt x="18618" y="18622"/>
                  </a:cubicBezTo>
                  <a:cubicBezTo>
                    <a:pt x="16520" y="19368"/>
                    <a:pt x="13745" y="19775"/>
                    <a:pt x="10801" y="19775"/>
                  </a:cubicBezTo>
                  <a:cubicBezTo>
                    <a:pt x="7856" y="19775"/>
                    <a:pt x="5080" y="19368"/>
                    <a:pt x="2982" y="18622"/>
                  </a:cubicBezTo>
                  <a:cubicBezTo>
                    <a:pt x="1928" y="18246"/>
                    <a:pt x="1099" y="17805"/>
                    <a:pt x="504" y="17304"/>
                  </a:cubicBezTo>
                  <a:cubicBezTo>
                    <a:pt x="307" y="17141"/>
                    <a:pt x="142" y="16971"/>
                    <a:pt x="0" y="167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2">
                  <a:satOff val="-5730"/>
                  <a:lumOff val="-10705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20" name="Coins"/>
            <p:cNvSpPr/>
            <p:nvPr/>
          </p:nvSpPr>
          <p:spPr>
            <a:xfrm flipH="1">
              <a:off x="6443019" y="2053079"/>
              <a:ext cx="668897" cy="670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1" y="0"/>
                  </a:moveTo>
                  <a:cubicBezTo>
                    <a:pt x="7949" y="0"/>
                    <a:pt x="5266" y="392"/>
                    <a:pt x="3255" y="1111"/>
                  </a:cubicBezTo>
                  <a:cubicBezTo>
                    <a:pt x="1360" y="1787"/>
                    <a:pt x="273" y="2685"/>
                    <a:pt x="273" y="3572"/>
                  </a:cubicBezTo>
                  <a:cubicBezTo>
                    <a:pt x="273" y="4460"/>
                    <a:pt x="1360" y="5360"/>
                    <a:pt x="3255" y="6035"/>
                  </a:cubicBezTo>
                  <a:cubicBezTo>
                    <a:pt x="5266" y="6749"/>
                    <a:pt x="7949" y="7147"/>
                    <a:pt x="10801" y="7147"/>
                  </a:cubicBezTo>
                  <a:cubicBezTo>
                    <a:pt x="13652" y="7147"/>
                    <a:pt x="16334" y="6754"/>
                    <a:pt x="18345" y="6035"/>
                  </a:cubicBezTo>
                  <a:cubicBezTo>
                    <a:pt x="20240" y="5360"/>
                    <a:pt x="21327" y="4460"/>
                    <a:pt x="21327" y="3572"/>
                  </a:cubicBezTo>
                  <a:cubicBezTo>
                    <a:pt x="21327" y="2685"/>
                    <a:pt x="20240" y="1787"/>
                    <a:pt x="18345" y="1111"/>
                  </a:cubicBezTo>
                  <a:cubicBezTo>
                    <a:pt x="16334" y="398"/>
                    <a:pt x="13652" y="0"/>
                    <a:pt x="10801" y="0"/>
                  </a:cubicBezTo>
                  <a:close/>
                  <a:moveTo>
                    <a:pt x="12" y="4505"/>
                  </a:moveTo>
                  <a:lnTo>
                    <a:pt x="12" y="5914"/>
                  </a:lnTo>
                  <a:cubicBezTo>
                    <a:pt x="12" y="8033"/>
                    <a:pt x="4846" y="9754"/>
                    <a:pt x="10811" y="9754"/>
                  </a:cubicBezTo>
                  <a:cubicBezTo>
                    <a:pt x="16776" y="9754"/>
                    <a:pt x="21600" y="8039"/>
                    <a:pt x="21600" y="5914"/>
                  </a:cubicBezTo>
                  <a:lnTo>
                    <a:pt x="21600" y="4505"/>
                  </a:lnTo>
                  <a:cubicBezTo>
                    <a:pt x="21136" y="5284"/>
                    <a:pt x="20088" y="5991"/>
                    <a:pt x="18531" y="6541"/>
                  </a:cubicBezTo>
                  <a:cubicBezTo>
                    <a:pt x="16460" y="7276"/>
                    <a:pt x="13718" y="7679"/>
                    <a:pt x="10806" y="7679"/>
                  </a:cubicBezTo>
                  <a:cubicBezTo>
                    <a:pt x="7894" y="7679"/>
                    <a:pt x="5146" y="7276"/>
                    <a:pt x="3081" y="6541"/>
                  </a:cubicBezTo>
                  <a:cubicBezTo>
                    <a:pt x="1524" y="5985"/>
                    <a:pt x="476" y="5284"/>
                    <a:pt x="12" y="4505"/>
                  </a:cubicBezTo>
                  <a:close/>
                  <a:moveTo>
                    <a:pt x="0" y="7320"/>
                  </a:moveTo>
                  <a:lnTo>
                    <a:pt x="0" y="8284"/>
                  </a:lnTo>
                  <a:cubicBezTo>
                    <a:pt x="0" y="10402"/>
                    <a:pt x="4836" y="12123"/>
                    <a:pt x="10801" y="12123"/>
                  </a:cubicBezTo>
                  <a:cubicBezTo>
                    <a:pt x="16766" y="12123"/>
                    <a:pt x="21600" y="10408"/>
                    <a:pt x="21600" y="8284"/>
                  </a:cubicBezTo>
                  <a:lnTo>
                    <a:pt x="21600" y="7320"/>
                  </a:lnTo>
                  <a:cubicBezTo>
                    <a:pt x="21458" y="7495"/>
                    <a:pt x="21295" y="7664"/>
                    <a:pt x="21098" y="7827"/>
                  </a:cubicBezTo>
                  <a:cubicBezTo>
                    <a:pt x="20508" y="8329"/>
                    <a:pt x="19672" y="8769"/>
                    <a:pt x="18618" y="9145"/>
                  </a:cubicBezTo>
                  <a:cubicBezTo>
                    <a:pt x="16520" y="9891"/>
                    <a:pt x="13745" y="10299"/>
                    <a:pt x="10801" y="10299"/>
                  </a:cubicBezTo>
                  <a:cubicBezTo>
                    <a:pt x="7856" y="10299"/>
                    <a:pt x="5080" y="9891"/>
                    <a:pt x="2982" y="9145"/>
                  </a:cubicBezTo>
                  <a:cubicBezTo>
                    <a:pt x="1928" y="8769"/>
                    <a:pt x="1099" y="8329"/>
                    <a:pt x="504" y="7827"/>
                  </a:cubicBezTo>
                  <a:cubicBezTo>
                    <a:pt x="307" y="7664"/>
                    <a:pt x="142" y="7495"/>
                    <a:pt x="0" y="7320"/>
                  </a:cubicBezTo>
                  <a:close/>
                  <a:moveTo>
                    <a:pt x="0" y="9689"/>
                  </a:moveTo>
                  <a:lnTo>
                    <a:pt x="0" y="10653"/>
                  </a:lnTo>
                  <a:cubicBezTo>
                    <a:pt x="0" y="12771"/>
                    <a:pt x="4836" y="14492"/>
                    <a:pt x="10801" y="14492"/>
                  </a:cubicBezTo>
                  <a:cubicBezTo>
                    <a:pt x="16766" y="14492"/>
                    <a:pt x="21600" y="12777"/>
                    <a:pt x="21600" y="10653"/>
                  </a:cubicBezTo>
                  <a:lnTo>
                    <a:pt x="21600" y="9689"/>
                  </a:lnTo>
                  <a:cubicBezTo>
                    <a:pt x="21458" y="9864"/>
                    <a:pt x="21295" y="10033"/>
                    <a:pt x="21098" y="10197"/>
                  </a:cubicBezTo>
                  <a:cubicBezTo>
                    <a:pt x="20508" y="10698"/>
                    <a:pt x="19672" y="11138"/>
                    <a:pt x="18618" y="11514"/>
                  </a:cubicBezTo>
                  <a:cubicBezTo>
                    <a:pt x="16520" y="12260"/>
                    <a:pt x="13745" y="12668"/>
                    <a:pt x="10801" y="12668"/>
                  </a:cubicBezTo>
                  <a:cubicBezTo>
                    <a:pt x="7856" y="12668"/>
                    <a:pt x="5080" y="12260"/>
                    <a:pt x="2982" y="11514"/>
                  </a:cubicBezTo>
                  <a:cubicBezTo>
                    <a:pt x="1928" y="11138"/>
                    <a:pt x="1099" y="10698"/>
                    <a:pt x="504" y="10197"/>
                  </a:cubicBezTo>
                  <a:cubicBezTo>
                    <a:pt x="307" y="10033"/>
                    <a:pt x="142" y="9864"/>
                    <a:pt x="0" y="9689"/>
                  </a:cubicBezTo>
                  <a:close/>
                  <a:moveTo>
                    <a:pt x="0" y="12059"/>
                  </a:moveTo>
                  <a:lnTo>
                    <a:pt x="0" y="13022"/>
                  </a:lnTo>
                  <a:cubicBezTo>
                    <a:pt x="0" y="15141"/>
                    <a:pt x="4836" y="16862"/>
                    <a:pt x="10801" y="16862"/>
                  </a:cubicBezTo>
                  <a:cubicBezTo>
                    <a:pt x="16766" y="16862"/>
                    <a:pt x="21600" y="15146"/>
                    <a:pt x="21600" y="13022"/>
                  </a:cubicBezTo>
                  <a:lnTo>
                    <a:pt x="21600" y="12059"/>
                  </a:lnTo>
                  <a:cubicBezTo>
                    <a:pt x="21458" y="12233"/>
                    <a:pt x="21295" y="12402"/>
                    <a:pt x="21098" y="12566"/>
                  </a:cubicBezTo>
                  <a:cubicBezTo>
                    <a:pt x="20508" y="13067"/>
                    <a:pt x="19672" y="13507"/>
                    <a:pt x="18618" y="13883"/>
                  </a:cubicBezTo>
                  <a:cubicBezTo>
                    <a:pt x="16520" y="14629"/>
                    <a:pt x="13745" y="15037"/>
                    <a:pt x="10801" y="15037"/>
                  </a:cubicBezTo>
                  <a:cubicBezTo>
                    <a:pt x="7856" y="15037"/>
                    <a:pt x="5080" y="14629"/>
                    <a:pt x="2982" y="13883"/>
                  </a:cubicBezTo>
                  <a:cubicBezTo>
                    <a:pt x="1928" y="13507"/>
                    <a:pt x="1099" y="13067"/>
                    <a:pt x="504" y="12566"/>
                  </a:cubicBezTo>
                  <a:cubicBezTo>
                    <a:pt x="307" y="12402"/>
                    <a:pt x="142" y="12233"/>
                    <a:pt x="0" y="12059"/>
                  </a:cubicBezTo>
                  <a:close/>
                  <a:moveTo>
                    <a:pt x="0" y="14428"/>
                  </a:moveTo>
                  <a:lnTo>
                    <a:pt x="0" y="15391"/>
                  </a:lnTo>
                  <a:cubicBezTo>
                    <a:pt x="0" y="17510"/>
                    <a:pt x="4836" y="19231"/>
                    <a:pt x="10801" y="19231"/>
                  </a:cubicBezTo>
                  <a:cubicBezTo>
                    <a:pt x="16766" y="19231"/>
                    <a:pt x="21600" y="17515"/>
                    <a:pt x="21600" y="15391"/>
                  </a:cubicBezTo>
                  <a:lnTo>
                    <a:pt x="21600" y="14428"/>
                  </a:lnTo>
                  <a:cubicBezTo>
                    <a:pt x="21458" y="14602"/>
                    <a:pt x="21295" y="14772"/>
                    <a:pt x="21098" y="14935"/>
                  </a:cubicBezTo>
                  <a:cubicBezTo>
                    <a:pt x="20508" y="15436"/>
                    <a:pt x="19672" y="15877"/>
                    <a:pt x="18618" y="16252"/>
                  </a:cubicBezTo>
                  <a:cubicBezTo>
                    <a:pt x="16520" y="16998"/>
                    <a:pt x="13745" y="17406"/>
                    <a:pt x="10801" y="17406"/>
                  </a:cubicBezTo>
                  <a:cubicBezTo>
                    <a:pt x="7856" y="17406"/>
                    <a:pt x="5080" y="16998"/>
                    <a:pt x="2982" y="16252"/>
                  </a:cubicBezTo>
                  <a:cubicBezTo>
                    <a:pt x="1928" y="15877"/>
                    <a:pt x="1099" y="15436"/>
                    <a:pt x="504" y="14935"/>
                  </a:cubicBezTo>
                  <a:cubicBezTo>
                    <a:pt x="307" y="14772"/>
                    <a:pt x="142" y="14602"/>
                    <a:pt x="0" y="14428"/>
                  </a:cubicBezTo>
                  <a:close/>
                  <a:moveTo>
                    <a:pt x="0" y="16797"/>
                  </a:moveTo>
                  <a:lnTo>
                    <a:pt x="0" y="17760"/>
                  </a:lnTo>
                  <a:cubicBezTo>
                    <a:pt x="0" y="19879"/>
                    <a:pt x="4836" y="21600"/>
                    <a:pt x="10801" y="21600"/>
                  </a:cubicBezTo>
                  <a:cubicBezTo>
                    <a:pt x="16766" y="21600"/>
                    <a:pt x="21600" y="19879"/>
                    <a:pt x="21600" y="17760"/>
                  </a:cubicBezTo>
                  <a:lnTo>
                    <a:pt x="21600" y="16797"/>
                  </a:lnTo>
                  <a:cubicBezTo>
                    <a:pt x="21458" y="16971"/>
                    <a:pt x="21295" y="17141"/>
                    <a:pt x="21098" y="17304"/>
                  </a:cubicBezTo>
                  <a:cubicBezTo>
                    <a:pt x="20508" y="17805"/>
                    <a:pt x="19672" y="18246"/>
                    <a:pt x="18618" y="18622"/>
                  </a:cubicBezTo>
                  <a:cubicBezTo>
                    <a:pt x="16520" y="19368"/>
                    <a:pt x="13745" y="19775"/>
                    <a:pt x="10801" y="19775"/>
                  </a:cubicBezTo>
                  <a:cubicBezTo>
                    <a:pt x="7856" y="19775"/>
                    <a:pt x="5080" y="19368"/>
                    <a:pt x="2982" y="18622"/>
                  </a:cubicBezTo>
                  <a:cubicBezTo>
                    <a:pt x="1928" y="18246"/>
                    <a:pt x="1099" y="17805"/>
                    <a:pt x="504" y="17304"/>
                  </a:cubicBezTo>
                  <a:cubicBezTo>
                    <a:pt x="307" y="17141"/>
                    <a:pt x="142" y="16971"/>
                    <a:pt x="0" y="167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2">
                  <a:satOff val="-5730"/>
                  <a:lumOff val="-10705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21" name="Line"/>
            <p:cNvSpPr/>
            <p:nvPr/>
          </p:nvSpPr>
          <p:spPr>
            <a:xfrm>
              <a:off x="6367158" y="1425588"/>
              <a:ext cx="1790003" cy="1600613"/>
            </a:xfrm>
            <a:prstGeom prst="line">
              <a:avLst/>
            </a:prstGeom>
            <a:noFill/>
            <a:ln w="114300" cap="flat">
              <a:solidFill>
                <a:schemeClr val="accent5">
                  <a:lumOff val="16764"/>
                </a:scheme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22" name="Authentication"/>
            <p:cNvSpPr txBox="1"/>
            <p:nvPr/>
          </p:nvSpPr>
          <p:spPr>
            <a:xfrm>
              <a:off x="7256292" y="1545032"/>
              <a:ext cx="1932094" cy="433990"/>
            </a:xfrm>
            <a:prstGeom prst="rect">
              <a:avLst/>
            </a:prstGeom>
            <a:gradFill flip="none" rotWithShape="1">
              <a:gsLst>
                <a:gs pos="0">
                  <a:srgbClr val="74CFF8"/>
                </a:gs>
                <a:gs pos="50000">
                  <a:srgbClr val="56CBFD"/>
                </a:gs>
                <a:gs pos="100000">
                  <a:srgbClr val="48B5E4"/>
                </a:gs>
              </a:gsLst>
              <a:lin ang="5400000" scaled="0"/>
            </a:gradFill>
            <a:ln w="6350" cap="flat">
              <a:solidFill>
                <a:schemeClr val="accent5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1900">
                  <a:solidFill>
                    <a:srgbClr val="FFFFFF"/>
                  </a:solidFill>
                </a:defRPr>
              </a:lvl1pPr>
            </a:lstStyle>
            <a:p>
              <a:r>
                <a:t>Authentication</a:t>
              </a:r>
            </a:p>
          </p:txBody>
        </p:sp>
        <p:sp>
          <p:nvSpPr>
            <p:cNvPr id="223" name="Line"/>
            <p:cNvSpPr/>
            <p:nvPr/>
          </p:nvSpPr>
          <p:spPr>
            <a:xfrm>
              <a:off x="3622676" y="3651898"/>
              <a:ext cx="2978251" cy="1"/>
            </a:xfrm>
            <a:prstGeom prst="line">
              <a:avLst/>
            </a:prstGeom>
            <a:noFill/>
            <a:ln w="114300" cap="flat">
              <a:solidFill>
                <a:schemeClr val="accent5">
                  <a:lumOff val="16764"/>
                </a:schemeClr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24" name="Information"/>
            <p:cNvSpPr txBox="1"/>
            <p:nvPr/>
          </p:nvSpPr>
          <p:spPr>
            <a:xfrm>
              <a:off x="4145755" y="3080507"/>
              <a:ext cx="1932093" cy="433991"/>
            </a:xfrm>
            <a:prstGeom prst="rect">
              <a:avLst/>
            </a:prstGeom>
            <a:gradFill flip="none" rotWithShape="1">
              <a:gsLst>
                <a:gs pos="0">
                  <a:srgbClr val="74CFF8"/>
                </a:gs>
                <a:gs pos="50000">
                  <a:srgbClr val="56CBFD"/>
                </a:gs>
                <a:gs pos="100000">
                  <a:srgbClr val="48B5E4"/>
                </a:gs>
              </a:gsLst>
              <a:lin ang="5400000" scaled="0"/>
            </a:gradFill>
            <a:ln w="6350" cap="flat">
              <a:solidFill>
                <a:schemeClr val="accent5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900">
                  <a:solidFill>
                    <a:srgbClr val="FFFFFF"/>
                  </a:solidFill>
                </a:defRPr>
              </a:lvl1pPr>
            </a:lstStyle>
            <a:p>
              <a:r>
                <a:t>Information</a:t>
              </a:r>
            </a:p>
          </p:txBody>
        </p:sp>
      </p:grpSp>
      <p:grpSp>
        <p:nvGrpSpPr>
          <p:cNvPr id="229" name="Group"/>
          <p:cNvGrpSpPr/>
          <p:nvPr/>
        </p:nvGrpSpPr>
        <p:grpSpPr>
          <a:xfrm>
            <a:off x="3292378" y="2773415"/>
            <a:ext cx="6150565" cy="1799932"/>
            <a:chOff x="0" y="0"/>
            <a:chExt cx="6150563" cy="1799930"/>
          </a:xfrm>
        </p:grpSpPr>
        <p:sp>
          <p:nvSpPr>
            <p:cNvPr id="226" name="Скругленный прямоугольник 139"/>
            <p:cNvSpPr/>
            <p:nvPr/>
          </p:nvSpPr>
          <p:spPr>
            <a:xfrm>
              <a:off x="0" y="0"/>
              <a:ext cx="1800066" cy="1799931"/>
            </a:xfrm>
            <a:prstGeom prst="roundRect">
              <a:avLst>
                <a:gd name="adj" fmla="val 7245"/>
              </a:avLst>
            </a:prstGeom>
            <a:solidFill>
              <a:srgbClr val="24509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27" name="Text Box 27"/>
            <p:cNvSpPr txBox="1"/>
            <p:nvPr/>
          </p:nvSpPr>
          <p:spPr>
            <a:xfrm>
              <a:off x="372" y="495772"/>
              <a:ext cx="1800226" cy="77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defRPr sz="4400" b="0">
                  <a:solidFill>
                    <a:srgbClr val="FFFFFF"/>
                  </a:solidFill>
                  <a:latin typeface="Impact"/>
                  <a:ea typeface="Impact"/>
                  <a:cs typeface="Impact"/>
                  <a:sym typeface="Impact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28" name="Прямоугольник 3"/>
            <p:cNvSpPr txBox="1"/>
            <p:nvPr/>
          </p:nvSpPr>
          <p:spPr>
            <a:xfrm>
              <a:off x="2274920" y="609100"/>
              <a:ext cx="3875644" cy="5480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200" b="0">
                  <a:solidFill>
                    <a:srgbClr val="555B64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Protect Primary Data</a:t>
              </a:r>
            </a:p>
          </p:txBody>
        </p:sp>
      </p:grpSp>
      <p:grpSp>
        <p:nvGrpSpPr>
          <p:cNvPr id="233" name="Group"/>
          <p:cNvGrpSpPr/>
          <p:nvPr/>
        </p:nvGrpSpPr>
        <p:grpSpPr>
          <a:xfrm>
            <a:off x="3337126" y="8983829"/>
            <a:ext cx="6061069" cy="1799931"/>
            <a:chOff x="0" y="0"/>
            <a:chExt cx="6061068" cy="1799930"/>
          </a:xfrm>
        </p:grpSpPr>
        <p:sp>
          <p:nvSpPr>
            <p:cNvPr id="230" name="Скругленный прямоугольник 139"/>
            <p:cNvSpPr/>
            <p:nvPr/>
          </p:nvSpPr>
          <p:spPr>
            <a:xfrm>
              <a:off x="0" y="0"/>
              <a:ext cx="1800066" cy="1799931"/>
            </a:xfrm>
            <a:prstGeom prst="roundRect">
              <a:avLst>
                <a:gd name="adj" fmla="val 7245"/>
              </a:avLst>
            </a:prstGeom>
            <a:solidFill>
              <a:srgbClr val="24509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1" name="Text Box 27"/>
            <p:cNvSpPr txBox="1"/>
            <p:nvPr/>
          </p:nvSpPr>
          <p:spPr>
            <a:xfrm>
              <a:off x="372" y="495772"/>
              <a:ext cx="1800226" cy="77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defRPr sz="4400" b="0">
                  <a:solidFill>
                    <a:srgbClr val="FFFFFF"/>
                  </a:solidFill>
                  <a:latin typeface="Impact"/>
                  <a:ea typeface="Impact"/>
                  <a:cs typeface="Impact"/>
                  <a:sym typeface="Impact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32" name="Прямоугольник 3"/>
            <p:cNvSpPr txBox="1"/>
            <p:nvPr/>
          </p:nvSpPr>
          <p:spPr>
            <a:xfrm>
              <a:off x="2274920" y="609100"/>
              <a:ext cx="3786149" cy="5480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200" b="0">
                  <a:solidFill>
                    <a:srgbClr val="555B64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Share Auxiliary Data</a:t>
              </a:r>
            </a:p>
          </p:txBody>
        </p:sp>
      </p:grpSp>
      <p:sp>
        <p:nvSpPr>
          <p:cNvPr id="234" name="Line"/>
          <p:cNvSpPr/>
          <p:nvPr/>
        </p:nvSpPr>
        <p:spPr>
          <a:xfrm>
            <a:off x="2794404" y="6708868"/>
            <a:ext cx="18795193" cy="1"/>
          </a:xfrm>
          <a:prstGeom prst="line">
            <a:avLst/>
          </a:prstGeom>
          <a:ln w="12700">
            <a:solidFill>
              <a:schemeClr val="accent1"/>
            </a:solidFill>
            <a:custDash>
              <a:ds d="600000" sp="600000"/>
            </a:custDash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E828FE-3201-4D0D-9DE1-75BFA4F50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939" y="0"/>
            <a:ext cx="17174818" cy="13716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545B63"/>
      </a:dk1>
      <a:lt1>
        <a:srgbClr val="FFFFFF"/>
      </a:lt1>
      <a:dk2>
        <a:srgbClr val="A7A7A7"/>
      </a:dk2>
      <a:lt2>
        <a:srgbClr val="535353"/>
      </a:lt2>
      <a:accent1>
        <a:srgbClr val="5242A5"/>
      </a:accent1>
      <a:accent2>
        <a:srgbClr val="5568BC"/>
      </a:accent2>
      <a:accent3>
        <a:srgbClr val="567BC7"/>
      </a:accent3>
      <a:accent4>
        <a:srgbClr val="5AA0DF"/>
      </a:accent4>
      <a:accent5>
        <a:srgbClr val="5EC8F5"/>
      </a:accent5>
      <a:accent6>
        <a:srgbClr val="303A69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545B63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545B63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242A5"/>
      </a:accent1>
      <a:accent2>
        <a:srgbClr val="5568BC"/>
      </a:accent2>
      <a:accent3>
        <a:srgbClr val="567BC7"/>
      </a:accent3>
      <a:accent4>
        <a:srgbClr val="5AA0DF"/>
      </a:accent4>
      <a:accent5>
        <a:srgbClr val="5EC8F5"/>
      </a:accent5>
      <a:accent6>
        <a:srgbClr val="303A69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545B63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545B63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</TotalTime>
  <Words>85</Words>
  <Application>Microsoft Office PowerPoint</Application>
  <PresentationFormat>Custom</PresentationFormat>
  <Paragraphs>42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Helvetica Neue</vt:lpstr>
      <vt:lpstr>Helvetica Neue Light</vt:lpstr>
      <vt:lpstr>Helvetica Neue Medium</vt:lpstr>
      <vt:lpstr>Agency FB</vt:lpstr>
      <vt:lpstr>Arial</vt:lpstr>
      <vt:lpstr>Impact</vt:lpstr>
      <vt:lpstr>Trebuchet MS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Chuyue Zhou</dc:creator>
  <cp:lastModifiedBy>Chuyue Zhou</cp:lastModifiedBy>
  <cp:revision>51</cp:revision>
  <dcterms:modified xsi:type="dcterms:W3CDTF">2018-07-29T19:24:30Z</dcterms:modified>
</cp:coreProperties>
</file>